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8" r:id="rId14"/>
    <p:sldId id="266" r:id="rId15"/>
    <p:sldId id="272" r:id="rId16"/>
    <p:sldId id="269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9247" autoAdjust="0"/>
  </p:normalViewPr>
  <p:slideViewPr>
    <p:cSldViewPr>
      <p:cViewPr varScale="1">
        <p:scale>
          <a:sx n="65" d="100"/>
          <a:sy n="65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C14E74-235B-46C2-90A3-BEB43697545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7F301-EF51-4444-A5BC-1503A5534E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pandia.ru/text/category/balalaj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89396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Дистанционная олимпиада по музыке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тур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4896544" cy="39604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 Шостакович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«Танцы кукол»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юита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пьес                                                                                      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Выполнил ученик 2б класса МБОУ СОШ №7 г.Туймазы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Зарифуллин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Вильдан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Ð¼Ð¸ÑÑÐ¸Ð¹ Ð¨Ð¾ÑÑÐ°ÐºÐ¾Ð²Ð¸Ñ Â«Ð¢ÐÐÐ¦Ð« ÐÐ£ÐÐÐÂ» ÑÑÐ¸ÑÐ° Ð´ÐµÑÑÐºÐ¸Ñ Ð¿ÑÐµÑ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476672"/>
            <a:ext cx="3672408" cy="31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552" y="3861048"/>
            <a:ext cx="38512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64904" y="476672"/>
            <a:ext cx="255233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420888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Шарманка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мелодии шарманок жалобные, заунывные. Но эта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шарманка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весёлая и забавная. Аккомпанемент в пьесе звучит без изменения от начала до конца. Так передаётся однообразие, механичность звучания этого инструмента.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andia.ru/text/80/164/images/image013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2839591" cy="218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rostochek-gik.narod.ru/olderfiles/1/sharmanka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68960"/>
            <a:ext cx="1921396" cy="3108227"/>
          </a:xfrm>
          <a:prstGeom prst="rect">
            <a:avLst/>
          </a:prstGeom>
          <a:noFill/>
        </p:spPr>
      </p:pic>
      <p:pic>
        <p:nvPicPr>
          <p:cNvPr id="26628" name="Picture 4" descr="http://1.bp.blogspot.com/-jdQ47zIABFA/VQNO5UopeaI/AAAAAAAAL5Q/seIKwX6zBS4/s1600/tancy%2Bkuk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2040485" cy="15311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Танец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пьесе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«Танец»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можно услышать, как и в «Шарманке», ярмарочное веселье, подражание народным инструментам –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 tooltip="Балалайка"/>
              </a:rPr>
              <a:t>балалайкам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гармошке, трещоткам, бубенцам, дудочкам, которые, быть может, сопровождают кукольное представление. Музыка похожа на забавный танец петрушек, которым аккомпанирует целый оркестр народных инструментов. Мелодия построена на чередовании плавных, скользящих и отрывистых, острых звуков. В музыке много шутливых акцентов, которые звучат неожиданно,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задорно.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http://img-fotki.yandex.ru/get/5605/mihtimak.37/0_6ab95_a27298d1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2736304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rostochek-gik.narod.ru/olderfiles/1/tanccy_kukol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1905000" cy="1428750"/>
          </a:xfrm>
          <a:prstGeom prst="rect">
            <a:avLst/>
          </a:prstGeom>
          <a:noFill/>
        </p:spPr>
      </p:pic>
      <p:pic>
        <p:nvPicPr>
          <p:cNvPr id="22534" name="Picture 6" descr="https://pp.userapi.com/c841439/v841439642/4034e/B1Nq7x12jZ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941168"/>
            <a:ext cx="2004392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Гавот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Гавот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старинный французский танец. Хороводный танец. Появился 400 лет назад. Отличается умеренным темпом, светлым, энергичным, торжественным характером, некоторой величавостью. Позднее гавот стал популярным придворным танцем, его танцевали на балах.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C:\Users\User\Documents\Шостакович\гаво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288032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rostochek-gik.narod.ru/olderfiles/1/gav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1657350" cy="1381126"/>
          </a:xfrm>
          <a:prstGeom prst="rect">
            <a:avLst/>
          </a:prstGeom>
          <a:noFill/>
        </p:spPr>
      </p:pic>
      <p:pic>
        <p:nvPicPr>
          <p:cNvPr id="25604" name="Picture 4" descr="https://www.comboplayer.ru/static/video_images/ce4/7c7/ce47c7475d5abc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1656184" cy="1368152"/>
          </a:xfrm>
          <a:prstGeom prst="rect">
            <a:avLst/>
          </a:prstGeom>
          <a:noFill/>
        </p:spPr>
      </p:pic>
      <p:pic>
        <p:nvPicPr>
          <p:cNvPr id="25606" name="Picture 6" descr="https://vdp.mycdn.me/getImage?id=20893993535&amp;idx=9&amp;thumbType=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264" y="2924944"/>
            <a:ext cx="1656184" cy="13681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Полька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Полька – в переводе с чешского означает «половинка шага». Это чешский народный танец, подвижный, сопровождается маленькими прыжками.  Позднее от него произошёл бальный танец – более праздничный, задорный.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 танцуют. Сначала тихонько, потом всё смелее, задорней, игривей, веселее. От такой музыки как будто искрятся и рассыпаются вокруг смешинки! Ноги сами так и идут в пляс!</a:t>
            </a:r>
          </a:p>
          <a:p>
            <a:endParaRPr lang="ru-RU" dirty="0"/>
          </a:p>
        </p:txBody>
      </p:sp>
      <p:pic>
        <p:nvPicPr>
          <p:cNvPr id="4" name="Рисунок 3" descr="Описание: http://ballroom.tomsk.ru/rmbgvUZyDU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05065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rostochek-gik.narod.ru/olderfiles/1/tanccy_kukol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2088232" cy="1533526"/>
          </a:xfrm>
          <a:prstGeom prst="rect">
            <a:avLst/>
          </a:prstGeom>
          <a:noFill/>
        </p:spPr>
      </p:pic>
      <p:pic>
        <p:nvPicPr>
          <p:cNvPr id="6146" name="Picture 2" descr="https://pp.userapi.com/c841430/v841430642/3efaf/3RjYiwh5A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5"/>
            <a:ext cx="2183904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Лирический вальс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названию танца можно понять его характер.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Лирический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значит, задушевный, нежный, взволнованный. Начинается вальс волшебной, сказочно красивой мелодией, нежной и мечтательной. Устремлённой и полётной. В вальсе три части. Музыка крайних частей (первой и третьей) звучит более плавно, спокойно и нежно, чем в середине.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http://s61.radikal.ru/i172/1307/29/f8851539f6f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1953766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ds04.infourok.ru/uploads/ex/07d0/0000dea7-fc7e77e4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2231233" cy="1673425"/>
          </a:xfrm>
          <a:prstGeom prst="rect">
            <a:avLst/>
          </a:prstGeom>
          <a:noFill/>
        </p:spPr>
      </p:pic>
      <p:pic>
        <p:nvPicPr>
          <p:cNvPr id="5124" name="Picture 4" descr="https://static.etvnet.com/screenshots/000/651/105/001-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232248" cy="1656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Режиссёрский замысел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1985 году известный сценарист и режиссер Инесса Алексеевна Ковалевская создала мультипликационный фильм «Танцы кукол» на музыку Д. Шостаковича, интересный как взрослым, так и детям.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Мультфильм про маленькую девочку, которая заболела в такую прекрасную пору как зима. Дети на улице катаются на санках и лепят снеговиков, а ей приходится сидеть дома в одиночестве. От грусти девочка заплакала и ее слезы попали на плюшевого мишку, который из-за этого ожил. А потом пробудились и остальные игрушки в комнате.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Ах, как же куклы хотят, чтобы их маленькая хозяйка поскорее выздоровела!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повеселить свою хозяйку они устроили танцы, ведь они-то знают, что нет на свете лучшего лекарства, чем хорошее настроение.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Выразительная яркая мелодия сопровождает весь мультфильм! Да и сам фильм оказался прекрасной иллюстрацией к одному из лучших произведений мировой классической музыки -- «Танцы кукол» Шостаковича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такими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мультфильмами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Шостаковича войдет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жизнь малыша легко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надолго...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/>
              <a:t>!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80120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Отношение к музыкальному произведению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Великолепная музыка, написанная специально в детском сборнике «Танцы кукол» Шостаковичем, одновременно и завораживающе легка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расслабляюще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проникновенна. Она позволяет развернуться фантазиям и чувствовать спокойствие.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танцы, вошедшие в цикл, абсолютно разные и непохожие друг на друга. Здесь есть плавный и задушевный «Лирический вальс», бодрый и энергичный «Гавот», спокойный и напевный «Романс», весёлая «Полька», игривый и немного лукавый «Вальс-шутка», пьеса-подражание «Шарманка» и, наконец, озорной и беззаботный «Танец».. Каждая пьеса звучит ярко, по-своему неповторимо и очень мелодично и, что очень важно, – господствует мажор. Эти пьесы удивляют своей простотой, оптимизмом, лёгкостью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 всех семи пьес мне больше понравился «Вальс-шутка». Этот танец мне напоминает  эпизод из любимой моей сказки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Щелкунчик» П.И.Чайковского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 с Золушкой исполняют «Вальс цветов».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обоих мультфильмах по содержанию эти эпизоды похожи.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Прослушав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пьес  Шостаковича можно сказать, что сказка может жить не только в литературных произведениях, но и в музыке и рассказать её можно не только словами, но и музыкальными звуками.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pimg.mycdn.me/getImage?disableStub=true&amp;type=VIDEO_S_720&amp;url=http%3A%2F%2Fi.mycdn.me%2Fimage%3Fid%3D873595500978%26t%3D50%26plc%3DWEB%26tkn%3D*sGYcZAgmkN-UQ5moq13i4LjFb8M&amp;signatureToken=QqMwLRHJb15LRNGyzfUx6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2304256" cy="15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ljplus.ru/img4/r/a/ramir_n/06_TSHelkunchik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vao.mos.ru/active-citizen/12.04_tanci_kuko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8512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255233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268760"/>
            <a:ext cx="4042792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Дмитрий Дмитриевич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Шостакович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-- выдающийся советский композитор. Его вклад в развитие мировой классической музыки общепризнан.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Шостакович, как и многие другие композиторы, сочинял произведения и для детей. Шедевром мировой классической музыки считается его детский сборник «Танцы кукол».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ÑÑÐµÑ Ð.Ð.Ð¨Ð¾ÑÑÐ°ÐºÐ¾Ð²Ð¸ÑÐ°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600400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«Танцы кукол» - это еще одна грань творчества Шостаковича - музыка для детей. Здесь важно то, что образом, проводником своей мысли композитор выбрал куклу.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Кукла - один из самых многозначных символов в искусстве и культуре, главный спутник детства, универсальная модель, с помощью которой дети познают окружающую действительность, постигают отношения между людьми, осваивают социальные роли.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пьесах Шостаковича игрушки приходят к ребенку, развлекают и утешают его, веселят и заставляют задуматься. В этой музыке композитором гениально достигнута четкая передача этих образов.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1.liveinternet.ru/images/attach/c/7/97/96/97096917_large_18b7033195kuklyigrushkiminiatyura112pervyjtane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comboplayer.ru/static/video_images/398/a8c/398a8c8c37331b5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4509120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pp.userapi.com/c841035/u272631288/video/y_16af9f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226876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История создания произведения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4726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создания альбома «Танцы кукол» очень необычна.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Дмитрий Дмитриевич был маленький, ему приснился сказочный сон. Будто бы он забрел на чердак своего дома. Среди старых забытых вещей он нашел огромный, покрытый паутиной и пылью сундук.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нём было множество разных предметов - сундук был наполнен самыми разными куклами. Здесь были куклы из детского кукольного театра, которые одевались на руку и оживали. Были и куклы в старинных бальных нарядах. И куклы-матрёшки в расписных сарафанах. А также куклы, сшитые из тряпок, был и шарманщик, который накручивал ручку своей шарманки.</a:t>
            </a:r>
          </a:p>
          <a:p>
            <a:endParaRPr lang="ru-RU" sz="2000" dirty="0"/>
          </a:p>
        </p:txBody>
      </p:sp>
      <p:pic>
        <p:nvPicPr>
          <p:cNvPr id="6" name="Рисунок 5" descr="http://wall-papers.ru/main.php?g2_view=core.DownloadItem&amp;g2_itemId=69793&amp;g2_serialNumber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lavka-podarkov.ru/upload/iblock/6a7/DSC_24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97152"/>
            <a:ext cx="1584176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get-pdb/70729/b0efb1c6-0ea1-4908-bbb6-09a3651d4384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264" y="4653136"/>
            <a:ext cx="18002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vatars.mds.yandex.net/get-pdb/27625/d6389fc3-3675-4fac-8426-28e746f0c984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81128"/>
            <a:ext cx="18722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 на самом дне лежала кукла необыкновенной красоты. На ней было красивое платье с блёстками, золотые локоны обрамляли красивое личико, глазки, словно звёздочки горели глянцевым блеском, она напоминала сказочную Фею.</a:t>
            </a:r>
          </a:p>
          <a:p>
            <a:pPr algn="just"/>
            <a:r>
              <a:rPr lang="ru-RU" sz="2000" dirty="0" smtClean="0"/>
              <a:t> Дети заигрались с куклами и устроили целое представление. Им казалось, что они очутились в красивом большом зале, где были рассажены все их куклы. И вдруг зазвучала чудесная музыка. Она была такой волшебной, что нельзя было не восторгаться ею, нежная, изящная, красивая.</a:t>
            </a:r>
          </a:p>
          <a:p>
            <a:pPr algn="just"/>
            <a:r>
              <a:rPr lang="ru-RU" sz="2000" dirty="0" smtClean="0"/>
              <a:t>Услышав эту музыку, Фея-кукла, вдруг словно проснулась ото сна, ожила и стала танцевать, кружиться и стала звать других кукол на бал: «Куклы, милые, вставайте, бал волшебный открывайте! И зазвучала другая волшебная музыка и на середину зала один за другим стали выходить куклы и танцевать, танцевать… Но вдруг музыка неожиданно закончилась, и все куклы очень огорчились. </a:t>
            </a:r>
          </a:p>
          <a:p>
            <a:endParaRPr lang="ru-RU" sz="2000" dirty="0" smtClean="0"/>
          </a:p>
        </p:txBody>
      </p:sp>
      <p:pic>
        <p:nvPicPr>
          <p:cNvPr id="5" name="Рисунок 4" descr="https://ozon-st.cdn.ngenix.net/multimedia/10123937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157192"/>
            <a:ext cx="201622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1.babiki.ru/uploads/images/01/06/97/2016/09/28/410f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157192"/>
            <a:ext cx="2328193" cy="1512168"/>
          </a:xfrm>
          <a:prstGeom prst="rect">
            <a:avLst/>
          </a:prstGeom>
          <a:noFill/>
        </p:spPr>
      </p:pic>
      <p:pic>
        <p:nvPicPr>
          <p:cNvPr id="7" name="Рисунок 6" descr="http://multbaby.ru/wp-content/uploads/2014/10/wpid-detskiy-al-bom_i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85184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Валентина\Picture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208823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616530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шарманщик спас положение.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печальтесь, вы друзья!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шарманка у меня!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шарманочка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играй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 веселый продолжай!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 и дальше продолжался сказочный сон, но тут мама тронула Митю за плечо и сказала: «Митя, Митя просыпайся! В гостиной ждёт тебя чай с твоими любимыми пирожными. И Митя проснулся! Позже, став композитором, он воплотил свой сказочный сон в музыке, так появился детский альбом «Танцы кукол», который композитор посвятил своей дочери Галине.</a:t>
            </a:r>
          </a:p>
          <a:p>
            <a:endParaRPr lang="ru-RU" dirty="0"/>
          </a:p>
        </p:txBody>
      </p:sp>
      <p:pic>
        <p:nvPicPr>
          <p:cNvPr id="7" name="Рисунок 6" descr="https://user97152.clients-cdnnow.ru/wa-data/public/shop/products/44/11/41144/images/3781/3781.970x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185928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comboplayer.ru/static/video_images/398/a8c/398a8c8c37331b5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4797152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tdata.ru/u18/photo0A99/20959876809-0/original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60032" y="692696"/>
            <a:ext cx="1728192" cy="227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1.bp.blogspot.com/-7-X5Ab2r6Ck/VQNL7a9R2hI/AAAAAAAAL4c/8Sd7I1Ry9K8/s1600/%D0%A8%D0%BE%D1%81%D1%82%D0%B0%D0%BA%D0%BE%D0%B2%D0%B8%D1%87%2B%D0%A2%D0%B0%D0%BD%D1%86%D1%8B%2B%D0%9A%D1%83%D0%BA%D0%BE%D0%B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86916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ceage-mult.ru/uploads/posts/2018-11/1541557016-1642907447-tancy-kuko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797152"/>
            <a:ext cx="14264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Музыкальный анализ произведения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Цикл фортепианных пьес «Танцы кукол» был написан в период 1959-1962 г. и включал 7 разнохарактерных пьес.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Фортепианный сборник включает в себя семь пьес: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«Лирический вальс», «Гавот», «Романс», «Полька», «Вальс-шутка», «Шарманка», «Танец».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был написан после аналогичного цикла «Детская тетрадь». Оба этих цикла явились авторскими переработками для фортепиано написанной композитором в различное время балетной музыки.</a:t>
            </a:r>
            <a:r>
              <a:rPr lang="ru-RU" sz="2000" dirty="0" smtClean="0"/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ostochek-gik.narod.ru/olderfiles/1/tanccy_kuk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Романс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lvl="8" algn="just" fontAlgn="base">
              <a:buNone/>
            </a:pPr>
            <a:r>
              <a:rPr lang="ru-RU" sz="2000" i="1" dirty="0" smtClean="0"/>
              <a:t>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Романс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песня нежного, лирического характера, задушевная и искренняя, повествующая о личных переживаниях человека. Но есть инструментальные пьесы (без пения) с таким же названием.  Пение в инструментальной пьесе, которая называется «Романс», заменяет красивая, песенная мелодия, которая как бы поётся, а на самом деле – исполняется на музыкальном инструменте.</a:t>
            </a:r>
          </a:p>
          <a:p>
            <a:pPr lvl="8" algn="just"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andia.ru/text/80/164/images/image017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437112"/>
            <a:ext cx="2571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писание: http://ic.pics.livejournal.com/eho_2013/59946590/66987/66987_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2915816" cy="240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kinokartoshka.net/uploads/posts/2016-10/1494991692_tancy-kukol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2572855" cy="1872208"/>
          </a:xfrm>
          <a:prstGeom prst="rect">
            <a:avLst/>
          </a:prstGeom>
          <a:noFill/>
        </p:spPr>
      </p:pic>
      <p:pic>
        <p:nvPicPr>
          <p:cNvPr id="1028" name="Picture 4" descr="https://pic.rutube.ru/video/6a/f5/6af56174b728943ea094038c900827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4528" y="3573016"/>
            <a:ext cx="3180184" cy="20608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Вальс-шутка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Вальс в переводе с французского означает «кружиться». По характеру вальсы бывают разные, но чаще всего это плавный танец.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«Вальс-шутка»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звучит в очень высоком регистре, отрывисто, прозрачно, изящно, как музыкальная шкатулка. Звонкие и нежные звуки создают впечатление танцующей куколки.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Описание: C:\Users\User\Documents\Шостакович\валь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1944216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pimg.mycdn.me/getImage?disableStub=true&amp;type=VIDEO_S_720&amp;url=http%3A%2F%2Fvdp.mycdn.me%2FgetImage%3Fid%3D97348553432%26idx%3D5%26thumbType%3D32%26f%3D1&amp;signatureToken=DUGT2BFsLT_BsZibxIQN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1872208" cy="1368152"/>
          </a:xfrm>
          <a:prstGeom prst="rect">
            <a:avLst/>
          </a:prstGeom>
          <a:noFill/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69160"/>
            <a:ext cx="19838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987</TotalTime>
  <Words>975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Дистанционная олимпиада по музыке III тур</vt:lpstr>
      <vt:lpstr>Слайд 2</vt:lpstr>
      <vt:lpstr>Слайд 3</vt:lpstr>
      <vt:lpstr>         История создания произведения</vt:lpstr>
      <vt:lpstr>Слайд 5</vt:lpstr>
      <vt:lpstr>Слайд 6</vt:lpstr>
      <vt:lpstr>Музыкальный анализ произведения</vt:lpstr>
      <vt:lpstr>Романс</vt:lpstr>
      <vt:lpstr>Вальс-шутка </vt:lpstr>
      <vt:lpstr>Шарманка</vt:lpstr>
      <vt:lpstr>Танец</vt:lpstr>
      <vt:lpstr>Гавот</vt:lpstr>
      <vt:lpstr>Полька</vt:lpstr>
      <vt:lpstr>Лирический вальс</vt:lpstr>
      <vt:lpstr>Режиссёрский замысел</vt:lpstr>
      <vt:lpstr>Отношение к музыкальному произведению. 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олимпиада по музыке III тур</dc:title>
  <dc:creator>User1</dc:creator>
  <cp:lastModifiedBy>User1</cp:lastModifiedBy>
  <cp:revision>112</cp:revision>
  <dcterms:created xsi:type="dcterms:W3CDTF">2019-03-08T21:07:38Z</dcterms:created>
  <dcterms:modified xsi:type="dcterms:W3CDTF">2019-03-12T18:39:49Z</dcterms:modified>
</cp:coreProperties>
</file>