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3" r:id="rId17"/>
    <p:sldId id="271" r:id="rId18"/>
    <p:sldId id="274" r:id="rId19"/>
    <p:sldId id="272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006600"/>
    <a:srgbClr val="6600CC"/>
    <a:srgbClr val="0000CC"/>
    <a:srgbClr val="FF3399"/>
    <a:srgbClr val="00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D8531F-6BC3-44B6-AB91-C56F4E0BEEDE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11782B-D6F1-4533-8774-F4AA80E01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6C4E-5519-4209-B2F6-254EB1C2760A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11A8-81BB-4D44-B225-BB3337BA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8934-330B-4F5E-9067-6A7655C993D0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CDDF-5DD6-4C5F-86B0-395C2788E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01FD-CB16-4C2A-B042-289DD5FBAA44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CECD-2F0A-42E9-96C5-06C6E84E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4E5E-BA40-4C84-980B-2810A106B149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9150-8E73-47A7-BBA7-5CA1883F8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FA46-D120-40F7-A560-60FD1053BAAE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DB37-5B90-4311-97FA-993E0B8B0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FB27-5B93-48AE-9C59-A031BD6F5F51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9217-A229-49B0-A955-AC595820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2D09-B6BA-4CE4-9FE2-417CA675E79B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F4AC-C8E4-4FF9-A2B9-500FC29C3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2ABB-FAA2-4FAB-9B38-77F0048E65F0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BFA5-1355-4B87-B662-A345B66CC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F3EB-51F9-48D8-B1B0-32CB5132DBCD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882A-8D92-4BB2-B56D-FA2F69276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01AD-4E0A-46D3-81D8-FEC2924E875D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778E-EAB4-42A0-B595-2AFDBC899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1633-99C0-4D5F-81C2-9C21117C2935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CD47-B4FC-46D2-BF53-2D4386EDE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029E3-7EF9-4E9F-BADF-831739613B32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93FE9-BA93-4751-8C31-B3A13BA27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7000"/>
            <a:ext cx="9144000" cy="890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Kozuka Mincho Pro L"/>
                <a:cs typeface="Kozuka Mincho Pro L"/>
              </a:rPr>
              <a:t>Танцы кукол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6225" y="3684588"/>
            <a:ext cx="4133850" cy="4365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600" smtClean="0">
                <a:solidFill>
                  <a:srgbClr val="000066"/>
                </a:solidFill>
                <a:latin typeface="Verdana" pitchFamily="34" charset="0"/>
              </a:rPr>
              <a:t>Подготовил ученик 4в класса МБОУ СОШ №7 г.Туймазы Гараев Булат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00FF"/>
                </a:solidFill>
              </a:rPr>
              <a:t>«Полька» - легкая и изящная мелодия</a:t>
            </a:r>
            <a:r>
              <a:rPr lang="ru-RU" smtClean="0"/>
              <a:t> </a:t>
            </a:r>
          </a:p>
        </p:txBody>
      </p:sp>
      <p:sp>
        <p:nvSpPr>
          <p:cNvPr id="24578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3333CC"/>
                </a:solidFill>
              </a:rPr>
              <a:t>Полька – в переводе с чешского означает «половинка шага». Это чешский народный танец, подвижный, сопровождается маленькими прыжками.  Позднее от него произошёл бальный танец – более праздничный, задорный.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3333CC"/>
                </a:solidFill>
              </a:rPr>
              <a:t>Игрушки танцуют. Сначала тихонько, потом всё смелее, задорней, игривей, веселее. От такой музыки как будто искрятся и рассыпаются вокруг смешинки! Ноги сами так и идут в пляс!</a:t>
            </a:r>
          </a:p>
        </p:txBody>
      </p:sp>
      <p:sp>
        <p:nvSpPr>
          <p:cNvPr id="24579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000" smtClean="0"/>
          </a:p>
        </p:txBody>
      </p:sp>
      <p:pic>
        <p:nvPicPr>
          <p:cNvPr id="24580" name="Picture 5" descr="b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725" y="1809750"/>
            <a:ext cx="53514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660033"/>
                </a:solidFill>
              </a:rPr>
              <a:t>«Вальс-шутка» - искрящаяся мелодия</a:t>
            </a:r>
            <a:r>
              <a:rPr lang="ru-RU" smtClean="0">
                <a:solidFill>
                  <a:srgbClr val="660033"/>
                </a:solidFill>
              </a:rPr>
              <a:t/>
            </a:r>
            <a:br>
              <a:rPr lang="ru-RU" smtClean="0">
                <a:solidFill>
                  <a:srgbClr val="660033"/>
                </a:solidFill>
              </a:rPr>
            </a:br>
            <a:endParaRPr lang="ru-RU" smtClean="0">
              <a:solidFill>
                <a:srgbClr val="660033"/>
              </a:solidFill>
            </a:endParaRPr>
          </a:p>
        </p:txBody>
      </p:sp>
      <p:sp>
        <p:nvSpPr>
          <p:cNvPr id="25602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800080"/>
                </a:solidFill>
              </a:rPr>
              <a:t>Вальс в переводе с французского означает «кружиться». По характеру вальсы бывают разные, но чаще всего это плавный танец.</a:t>
            </a:r>
          </a:p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800080"/>
                </a:solidFill>
              </a:rPr>
              <a:t>«Вальс-шутка» звучит в очень высоком регистре, отрывисто, прозрачно, изящно, как музыкальная шкатулка. Звонкие и нежные звуки создают впечатление танцующей куколки. Вальс звучит волшебно, он очень красив. </a:t>
            </a:r>
          </a:p>
        </p:txBody>
      </p:sp>
      <p:sp>
        <p:nvSpPr>
          <p:cNvPr id="25603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400" smtClean="0"/>
          </a:p>
        </p:txBody>
      </p:sp>
      <p:pic>
        <p:nvPicPr>
          <p:cNvPr id="25604" name="Picture 5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1797050"/>
            <a:ext cx="51768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90000"/>
                </a:solidFill>
              </a:rPr>
              <a:t>«Шарманка» - нежное, прозрачное и отрывистое звучание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1"/>
          </p:nvPr>
        </p:nvSpPr>
        <p:spPr>
          <a:xfrm>
            <a:off x="303213" y="1473200"/>
            <a:ext cx="5716587" cy="5160963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endParaRPr lang="ru-RU" sz="1200" b="1" smtClean="0"/>
          </a:p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z="2400" smtClean="0">
              <a:solidFill>
                <a:srgbClr val="990000"/>
              </a:solidFill>
            </a:endParaRPr>
          </a:p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z="2400" smtClean="0">
              <a:solidFill>
                <a:srgbClr val="990000"/>
              </a:solidFill>
            </a:endParaRPr>
          </a:p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z="2400" smtClean="0">
              <a:solidFill>
                <a:srgbClr val="990000"/>
              </a:solidFill>
            </a:endParaRPr>
          </a:p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solidFill>
                  <a:srgbClr val="990000"/>
                </a:solidFill>
              </a:rPr>
              <a:t>Мелодия – веселая, шутливая, забавная, беззаботная, игривая, танцевальная.</a:t>
            </a:r>
          </a:p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solidFill>
                  <a:srgbClr val="990000"/>
                </a:solidFill>
              </a:rPr>
              <a:t>  Аккомпанемент в пьесе звучит без изменения от начала до конца. Так передаётся однообразие, механичность звучания этого инструмента.</a:t>
            </a:r>
          </a:p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ru-RU" sz="2400" smtClean="0">
                <a:solidFill>
                  <a:srgbClr val="990000"/>
                </a:solidFill>
              </a:rPr>
              <a:t>Эта пьеса напоминает развеселую, озорную частушку.</a:t>
            </a:r>
          </a:p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z="2400" smtClean="0">
              <a:solidFill>
                <a:srgbClr val="990000"/>
              </a:solidFill>
            </a:endParaRPr>
          </a:p>
        </p:txBody>
      </p:sp>
      <p:sp>
        <p:nvSpPr>
          <p:cNvPr id="26627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endParaRPr lang="ru-RU" sz="1600" smtClean="0"/>
          </a:p>
        </p:txBody>
      </p:sp>
      <p:pic>
        <p:nvPicPr>
          <p:cNvPr id="26628" name="Picture 5" descr="tant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9975" y="1819275"/>
            <a:ext cx="52292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C00CC"/>
                </a:solidFill>
              </a:rPr>
              <a:t>«Танец» - отчетливая, «топочущая» музыка</a:t>
            </a:r>
          </a:p>
        </p:txBody>
      </p:sp>
      <p:sp>
        <p:nvSpPr>
          <p:cNvPr id="2765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990099"/>
                </a:solidFill>
              </a:rPr>
              <a:t>В пьесе «Танец» можно услышать, как и в «Шарманке», ярмарочное веселье, подражание народным инструментам – балалайкам, гармошке, трещоткам, бубенцам, дудочкам, которые, быть может, сопровождают кукольное представление. Музыка похожа на забавный танец петрушек, которым аккомпанирует целый оркестр народных инструментов. Мелодия построена на чередовании плавных, скользящих и отрывистых, острых звуков. В музыке много шутливых акцентов, которые звучат неожиданно, задорно.</a:t>
            </a:r>
          </a:p>
        </p:txBody>
      </p:sp>
      <p:sp>
        <p:nvSpPr>
          <p:cNvPr id="27651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000" smtClean="0"/>
          </a:p>
        </p:txBody>
      </p:sp>
      <p:pic>
        <p:nvPicPr>
          <p:cNvPr id="27652" name="Picture 5" descr="2cd456ee576bc3abc3c2f32d45d518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163" y="1816100"/>
            <a:ext cx="5268912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493713" y="327025"/>
            <a:ext cx="11325225" cy="6207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6600CC"/>
                </a:solidFill>
              </a:rPr>
              <a:t>Вот такие замечательные произведения для детей писал Дмитрий Шостакович. Пьесы из альбома «Танцы кукол» - 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6600CC"/>
                </a:solidFill>
              </a:rPr>
              <a:t>яркие, характерные, образные. 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6600CC"/>
                </a:solidFill>
              </a:rPr>
              <a:t>Все семь пьес, рассчитанные на любительское музицирование, обладают исключительной пластической выразительностью            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6600CC"/>
                </a:solidFill>
              </a:rPr>
              <a:t> Мне больше всего понравилась пьеса «Вальс-шутка». Потому что фееричная, словно искрящаяся мелодия, порхающая в высоком регистре, создает светлое праздничное настроение.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6600CC"/>
              </a:solidFill>
            </a:endParaRPr>
          </a:p>
        </p:txBody>
      </p:sp>
      <p:pic>
        <p:nvPicPr>
          <p:cNvPr id="28674" name="Рисунок 4" descr="lines2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513" y="4751388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8080"/>
                </a:solidFill>
              </a:rPr>
              <a:t>Классическую музыку - детям!</a:t>
            </a:r>
            <a:r>
              <a:rPr lang="ru-RU" smtClean="0"/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33CC33"/>
                </a:solidFill>
              </a:rPr>
              <a:t>В 1985 году известный сценарист и режиссер Инесса Алексеевна Ковалевская создала мультипликационный фильм «Танцы кукол» на музыку Д. Шостаковича, интересный как взрослым, так и детям. Так до слез грустно наблюдать веселье из окна. Особенно, когда ты маленькая веселая девочка. Горлышко болит, и мама велела не вставать с постели. Слезинки капают из глаз расстроенной девочки. Одна даже попала на игрушечного мишку. </a:t>
            </a:r>
            <a:br>
              <a:rPr lang="ru-RU" sz="2400" smtClean="0">
                <a:solidFill>
                  <a:srgbClr val="33CC33"/>
                </a:solidFill>
              </a:rPr>
            </a:br>
            <a:r>
              <a:rPr lang="ru-RU" sz="2400" smtClean="0">
                <a:solidFill>
                  <a:srgbClr val="33CC33"/>
                </a:solidFill>
              </a:rPr>
              <a:t/>
            </a:r>
            <a:br>
              <a:rPr lang="ru-RU" sz="2400" smtClean="0">
                <a:solidFill>
                  <a:srgbClr val="33CC33"/>
                </a:solidFill>
              </a:rPr>
            </a:br>
            <a:r>
              <a:rPr lang="ru-RU" sz="2400" smtClean="0">
                <a:solidFill>
                  <a:srgbClr val="33CC33"/>
                </a:solidFill>
              </a:rPr>
              <a:t>И … о, чудо! Медведь ожил и завел веселую и радостную музыку на своем инструменте. Все вокруг заискрилось, куклы ожили. Великолепный танец исполнен для девочки. Петрушка с матрешками подхватили эстафету веселья. Как же хорош Кот в сапогах. Отказать ему в танце просто невозможно. А зайцы, медведь, мячик, пупс… Серьезная кукла Мальвина тоже старается приободрить девочку. Ах, как же куклы хотят, чтобы их маленькая хозяйка поскорее выздоровела!</a:t>
            </a:r>
          </a:p>
        </p:txBody>
      </p:sp>
      <p:pic>
        <p:nvPicPr>
          <p:cNvPr id="29699" name="Picture 2" descr="C:\Documents and Settings\ADMIN\Local Settings\Temporary Internet Files\Content.IE5\EWABO2V1\MCj042825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821113"/>
            <a:ext cx="29972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66FF"/>
                </a:solidFill>
              </a:rPr>
              <a:t>В мультфильме порядок пьес не сохранен</a:t>
            </a:r>
          </a:p>
        </p:txBody>
      </p:sp>
      <p:sp>
        <p:nvSpPr>
          <p:cNvPr id="30722" name="Rectangle 4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400" smtClean="0"/>
          </a:p>
        </p:txBody>
      </p:sp>
      <p:graphicFrame>
        <p:nvGraphicFramePr>
          <p:cNvPr id="30756" name="Group 36"/>
          <p:cNvGraphicFramePr>
            <a:graphicFrameLocks noGrp="1"/>
          </p:cNvGraphicFramePr>
          <p:nvPr>
            <p:ph sz="half" idx="4294967295"/>
          </p:nvPr>
        </p:nvGraphicFramePr>
        <p:xfrm>
          <a:off x="6149975" y="1798638"/>
          <a:ext cx="5495925" cy="4486275"/>
        </p:xfrm>
        <a:graphic>
          <a:graphicData uri="http://schemas.openxmlformats.org/drawingml/2006/table">
            <a:tbl>
              <a:tblPr/>
              <a:tblGrid>
                <a:gridCol w="2747963"/>
                <a:gridCol w="2747962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цикле пьес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мультфильме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Лирический вальс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Романс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Гавот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Вальс-шутка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Романс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Шарманка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Полька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Вальс-шутка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Гавот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Шарманка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Танец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Лирический вальс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2" name="Picture 50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03400"/>
            <a:ext cx="5186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393700" y="323850"/>
            <a:ext cx="11468100" cy="6192838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mtClean="0">
              <a:solidFill>
                <a:srgbClr val="006699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rgbClr val="006699"/>
                </a:solidFill>
              </a:rPr>
              <a:t>Инесса Ковалевская приобщает детей к классической музыке великих композиторов. С помощью мультиков! Многие известные композиторы сочиняли не только сложные симфонии, но и простые произведения, освоить и исполнить которые мог бы даже ребенок. Инесса Алексеевна выбирала именно такие легкие пьесы, а для вовлечения ребенка в музыкальный мир создавала (конечно, с помощью талантливых художников-аниматоров) красочный, визуально насыщенный мультипликационный мир с высокой плотностью действия. Правда, здесь нет увлекательных историй, сюжета в них столько же, сколько в танце. По сути, мультфильмы из этого блока - это танец - типа вальса или польки - в котором гармонично взаимодействуют элементы окружающего мира: люди, животные, предметы, природа... История здесь - это само движение, имеющее лишь формальные начало и завершение. И всё это под классическую музыку. Соединяются красота музыкальная и красота графическая. Для ребенка, пожалуй, это отличный способ начать знакомство с классической музыкой.</a:t>
            </a:r>
          </a:p>
        </p:txBody>
      </p:sp>
      <p:pic>
        <p:nvPicPr>
          <p:cNvPr id="31746" name="Picture 2" descr="C:\Documents and Settings\ADMIN\Local Settings\Temporary Internet Files\Content.IE5\EWABO2V1\MCj042825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9338" y="3703638"/>
            <a:ext cx="29972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348508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5738"/>
            <a:ext cx="11818937" cy="651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785813" y="676275"/>
            <a:ext cx="10515600" cy="55530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00CC"/>
                </a:solidFill>
              </a:rPr>
              <a:t>«Танцы кукол» обладают поистине волшебной силой! Эти пьесы можно слушать бесконечно, и каждый раз открывать для себя что-то новое, красивое, возвышенное. Уникальные пьесы классической музыки воспринимаются очень легко.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00CC"/>
                </a:solidFill>
              </a:rPr>
              <a:t>Слушая хорошую музыку в хорошем исполнении, дети испытывают состояние наслаждения, восхищения. У них формируются первоначальные ценностные ориентации - способность ценить красоту в жизни. Восприятие музыки способствует общему психофизическому и эмоциональному развитию, а также гармонично воздействует на личность ребенка. </a:t>
            </a:r>
          </a:p>
        </p:txBody>
      </p:sp>
      <p:pic>
        <p:nvPicPr>
          <p:cNvPr id="32770" name="Picture 2" descr="C:\Documents and Settings\ADMIN\Local Settings\Temporary Internet Files\Content.IE5\EWABO2V1\MCj042825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3756025"/>
            <a:ext cx="29972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lines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763" y="5313363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0099"/>
                </a:solidFill>
              </a:rPr>
              <a:t>Дмитрий Дмитриевич Шостакович.</a:t>
            </a:r>
            <a:r>
              <a:rPr lang="ru-RU" sz="4000" smtClean="0">
                <a:solidFill>
                  <a:srgbClr val="000099"/>
                </a:solidFill>
              </a:rPr>
              <a:t/>
            </a:r>
            <a:br>
              <a:rPr lang="ru-RU" sz="4000" smtClean="0">
                <a:solidFill>
                  <a:srgbClr val="000099"/>
                </a:solidFill>
              </a:rPr>
            </a:br>
            <a:r>
              <a:rPr lang="ru-RU" sz="2800" smtClean="0">
                <a:solidFill>
                  <a:srgbClr val="000066"/>
                </a:solidFill>
              </a:rPr>
              <a:t>12 (25) сентября 1906  г. - 9 августа 1975 г.</a:t>
            </a:r>
            <a:br>
              <a:rPr lang="ru-RU" sz="2800" smtClean="0">
                <a:solidFill>
                  <a:srgbClr val="000066"/>
                </a:solidFill>
              </a:rPr>
            </a:br>
            <a:r>
              <a:rPr lang="ru-RU" sz="2800" smtClean="0">
                <a:solidFill>
                  <a:srgbClr val="000066"/>
                </a:solidFill>
              </a:rPr>
              <a:t>Композитор, пианист, педагог.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     </a:t>
            </a:r>
            <a:r>
              <a:rPr lang="ru-RU" smtClean="0">
                <a:solidFill>
                  <a:srgbClr val="000099"/>
                </a:solidFill>
              </a:rPr>
              <a:t>Вклад композитора в развитие мировой классической музыки общепризнан. Д.Шостакович писал много серьезной классической музыки: симфонии, оперы, балеты, музыку к кинофильмам, инструментальную музыку. А так же, как и другие композиторы, сочинял музыку для детей. Чтобы как-то помочь и подбодрить своих маленьких детей, которые поступили в музыкальную школу, и которым не очень-то хотелось учиться в ней, он сочинил сборники «Детская тетрадь» и «Танцы кукол». Это лучшая классическая музыка для детей. Веселые, занятные, остроумные детские пьесы Д.Д.Шостаковича очень обогатили музыкальный репертуар юных пианистов.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173020_big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12192000" cy="70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675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Цикл фортепианных пьес «Танцы кукол» был написан в период 1959 – 1962 г. Каждая пьеса звучит ярко, по-своему неповторимо и очень мелодично и, что очень важно, – господствует мажор.</a:t>
            </a:r>
            <a:r>
              <a:rPr lang="ru-RU" sz="2400" smtClean="0">
                <a:solidFill>
                  <a:srgbClr val="000099"/>
                </a:solidFill>
              </a:rPr>
              <a:t/>
            </a:r>
            <a:br>
              <a:rPr lang="ru-RU" sz="2400" smtClean="0">
                <a:solidFill>
                  <a:srgbClr val="000099"/>
                </a:solidFill>
              </a:rPr>
            </a:br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Фортепианный сборник включает в себя семь пьес: “Лирический вальс”, “Гавот”, “Романс”, “Полька”, “Вальс-шутка”, “Шарманка”, “Танец”. Он был написан после аналогичного цикла “Детская тетрадь”.</a:t>
            </a:r>
            <a:br>
              <a:rPr lang="ru-RU" sz="240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В сборнике «Танцы кукол» – важно то, что образом, проводником</a:t>
            </a:r>
            <a:r>
              <a:rPr lang="ru-RU" sz="2400" smtClean="0">
                <a:solidFill>
                  <a:srgbClr val="000099"/>
                </a:solidFill>
              </a:rPr>
              <a:t> </a:t>
            </a:r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своей мысли композитор выбрал куклу.</a:t>
            </a:r>
            <a:br>
              <a:rPr lang="ru-RU" sz="240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Кукла – один из самых многозначных символов в искусстве и культуре, главный спутник детства, универсальная модель, с помощью</a:t>
            </a:r>
            <a:r>
              <a:rPr lang="ru-RU" sz="2400" smtClean="0">
                <a:solidFill>
                  <a:srgbClr val="000099"/>
                </a:solidFill>
              </a:rPr>
              <a:t> </a:t>
            </a:r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которой дети познают окружающую действительность, постигают отношения между людьми, осваивают социальные роли.</a:t>
            </a:r>
            <a:br>
              <a:rPr lang="ru-RU" sz="240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400" smtClean="0">
                <a:solidFill>
                  <a:srgbClr val="000099"/>
                </a:solidFill>
                <a:latin typeface="Calibri" pitchFamily="34" charset="0"/>
              </a:rPr>
              <a:t>В пьесах Шостаковича игрушки приходят к ребенку, развлекают и утешают его, веселят и заставляют задуматься. В этой музыке композитором гениально достигнута четкая передача этих образов.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0099"/>
                </a:solidFill>
              </a:rPr>
              <a:t>История создания «Танцев кукол»</a:t>
            </a: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19458" name="Picture 4" descr="Описание: C:\Users\User\Documents\Шостакович\Танцы Кукол.jpg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36838" y="1412875"/>
            <a:ext cx="6932612" cy="51974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63513" y="236538"/>
            <a:ext cx="11866562" cy="6443662"/>
          </a:xfrm>
        </p:spPr>
        <p:txBody>
          <a:bodyPr/>
          <a:lstStyle/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Маленькому Мите приснился сказочный сон. Будто бы он и его маленькая подружка забрели на чердак своего дома. Среди старых забытых вещей они нашли огромный, покрытый паутиной и пылью сундук.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Дети долго возились с ним. Тяжёлая крышка никак не хотела подниматься. Но вот сундук открыт! И что же дети увидели в нём? Сундук был наполнен самыми разными куклами. Здесь были куклы из детского кукольного театра, которые одевались на руку и оживали. Были и куклы в старинных бальных нарядах.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И куклы-матрёшки в расписных сарафанах. А также куклы, сшитые из тряпок, был и шарманщик, который накручивал ручку своей шарманки.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А на самом дне лежала кукла необыкновенной красоты. На ней было красивое платье с блёстками, золотые локоны обрамляли красивое личико, глазки, словно звёздочки горели глянцевым блеском, она напоминала сказочную Фею.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Дети заигрались с куклами и устроили целое представление. Им казалось, что они очутились в красивом большом зале, где были рассажены все их куклы. И вдруг зазвучала чудесная музыка. Она была такой волшебной, что нельзя было не восторгаться ею, нежная, изящная, красивая.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Услышав эту музыку, Фея-кукла, вдруг словно проснулась ото сна, ожила и стала танцевать, кружиться и стала звать других кукол на бал: «Куклы, милые, вставайте, бал волшебный открывайте! И зазвучала другая волшебная музыка и на середину зала один за другим стали выходить куклы и танцевать, танцевать… Но вдруг музыка неожиданно закончилась, и все куклы очень огорчились. Но шарманщик спас положение.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Не печальтесь, вы друзья!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Есть шарманка у меня!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Ты шарманочка, играй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Бал веселый продолжай!</a:t>
            </a:r>
          </a:p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solidFill>
                  <a:srgbClr val="000099"/>
                </a:solidFill>
              </a:rPr>
              <a:t>Так бы и дальше продолжался сказочный сон, но тут мама тронула Митю за плечо и сказала: «Митя, Митя просыпайся! В гостиной ждёт тебя чай с твоими любимыми пирожными. И Митя проснулся! Позже, став композитором, он воплотил свой сказочный сон в музыке, так появился детский альбом «Танцы кукол», который композитор посвятил своей дочери Галине.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800080"/>
                </a:solidFill>
              </a:rPr>
              <a:t>«Лирический вальс» - неземная фантастическая музыка</a:t>
            </a:r>
          </a:p>
        </p:txBody>
      </p:sp>
      <p:sp>
        <p:nvSpPr>
          <p:cNvPr id="2150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2400" smtClean="0"/>
          </a:p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660033"/>
                </a:solidFill>
              </a:rPr>
              <a:t>По названию танца можно понять его характер. Лирический – значит, задушевный, нежный, взволнованный. Начинается вальс волшебной, сказочно красивой мелодией, нежной и мечтательной, устремлённой и полётной. В вальсе три части. Музыка крайних частей (первой и третьей) звучит более плавно, спокойно и нежно, чем в середине.</a:t>
            </a:r>
          </a:p>
        </p:txBody>
      </p:sp>
      <p:sp>
        <p:nvSpPr>
          <p:cNvPr id="21507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400" smtClean="0"/>
          </a:p>
        </p:txBody>
      </p:sp>
      <p:pic>
        <p:nvPicPr>
          <p:cNvPr id="21508" name="Picture 7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550" y="1795463"/>
            <a:ext cx="56324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</a:rPr>
              <a:t>«Гавот» - большое разнообразие штрихов</a:t>
            </a:r>
          </a:p>
        </p:txBody>
      </p:sp>
      <p:sp>
        <p:nvSpPr>
          <p:cNvPr id="2253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400" smtClean="0"/>
          </a:p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006600"/>
                </a:solidFill>
              </a:rPr>
              <a:t>Гавот – старинный французский танец. Хороводный танец. Появился 400 лет назад. Отличается умеренным темпом, светлым, энергичным, торжественным характером, некоторой величавостью. Позднее гавот стал популярным придворным танцем, его танцевали на балах.</a:t>
            </a:r>
          </a:p>
        </p:txBody>
      </p:sp>
      <p:sp>
        <p:nvSpPr>
          <p:cNvPr id="22531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400" smtClean="0"/>
          </a:p>
        </p:txBody>
      </p:sp>
      <p:pic>
        <p:nvPicPr>
          <p:cNvPr id="22532" name="Picture 5" descr="tanzi_kuk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763" y="1819275"/>
            <a:ext cx="529272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>
                <a:solidFill>
                  <a:srgbClr val="000099"/>
                </a:solidFill>
              </a:rPr>
              <a:t>«Романс» – нежная, выразительная, яркая красивая, живая мелодия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0099"/>
                </a:solidFill>
              </a:rPr>
              <a:t> Песня лирического характера, задушевная и искренняя, повествующая о личных переживаниях человека. Но есть инструментальные пьесы (без пения) с таким же названием.  Пение в инструментальной пьесе, которая называется «Романс», заменяет красивая, песенная мелодия, которая как бы поётся, а на самом деле – исполняется на музыкальном инструменте.</a:t>
            </a:r>
          </a:p>
        </p:txBody>
      </p:sp>
      <p:pic>
        <p:nvPicPr>
          <p:cNvPr id="23555" name="Picture 5" descr="2299351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100263"/>
            <a:ext cx="5181600" cy="3800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1253</Words>
  <Application>Microsoft Office PowerPoint</Application>
  <PresentationFormat>Произвольный</PresentationFormat>
  <Paragraphs>70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Calibri</vt:lpstr>
      <vt:lpstr>Monotype Corsiva</vt:lpstr>
      <vt:lpstr>Kozuka Mincho Pro L</vt:lpstr>
      <vt:lpstr>Verdana</vt:lpstr>
      <vt:lpstr>Тема Office</vt:lpstr>
      <vt:lpstr>Танцы кукол</vt:lpstr>
      <vt:lpstr>Дмитрий Дмитриевич Шостакович. 12 (25) сентября 1906  г. - 9 августа 1975 г. Композитор, пианист, педагог.</vt:lpstr>
      <vt:lpstr>Слайд 3</vt:lpstr>
      <vt:lpstr>Цикл фортепианных пьес «Танцы кукол» был написан в период 1959 – 1962 г. Каждая пьеса звучит ярко, по-своему неповторимо и очень мелодично и, что очень важно, – господствует мажор. Фортепианный сборник включает в себя семь пьес: “Лирический вальс”, “Гавот”, “Романс”, “Полька”, “Вальс-шутка”, “Шарманка”, “Танец”. Он был написан после аналогичного цикла “Детская тетрадь”. В сборнике «Танцы кукол» – важно то, что образом, проводником своей мысли композитор выбрал куклу. Кукла – один из самых многозначных символов в искусстве и культуре, главный спутник детства, универсальная модель, с помощью которой дети познают окружающую действительность, постигают отношения между людьми, осваивают социальные роли. В пьесах Шостаковича игрушки приходят к ребенку, развлекают и утешают его, веселят и заставляют задуматься. В этой музыке композитором гениально достигнута четкая передача этих образов.</vt:lpstr>
      <vt:lpstr>История создания «Танцев кукол»</vt:lpstr>
      <vt:lpstr>Слайд 6</vt:lpstr>
      <vt:lpstr>«Лирический вальс» - неземная фантастическая музыка</vt:lpstr>
      <vt:lpstr>«Гавот» - большое разнообразие штрихов</vt:lpstr>
      <vt:lpstr> «Романс» – нежная, выразительная, яркая красивая, живая мелодия </vt:lpstr>
      <vt:lpstr>«Полька» - легкая и изящная мелодия </vt:lpstr>
      <vt:lpstr>«Вальс-шутка» - искрящаяся мелодия </vt:lpstr>
      <vt:lpstr>«Шарманка» - нежное, прозрачное и отрывистое звучание</vt:lpstr>
      <vt:lpstr>«Танец» - отчетливая, «топочущая» музыка</vt:lpstr>
      <vt:lpstr>Слайд 14</vt:lpstr>
      <vt:lpstr>Классическую музыку - детям! </vt:lpstr>
      <vt:lpstr>В мультфильме порядок пьес не сохранен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Лилия</cp:lastModifiedBy>
  <cp:revision>17</cp:revision>
  <dcterms:created xsi:type="dcterms:W3CDTF">2019-01-06T10:50:02Z</dcterms:created>
  <dcterms:modified xsi:type="dcterms:W3CDTF">2019-03-07T17:35:00Z</dcterms:modified>
</cp:coreProperties>
</file>