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6" r:id="rId5"/>
    <p:sldId id="259" r:id="rId6"/>
    <p:sldId id="264" r:id="rId7"/>
    <p:sldId id="260" r:id="rId8"/>
    <p:sldId id="267" r:id="rId9"/>
    <p:sldId id="268" r:id="rId10"/>
    <p:sldId id="262" r:id="rId11"/>
    <p:sldId id="263" r:id="rId12"/>
    <p:sldId id="261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5%D0%B2%D1%87%D0%B5%D0%BD%D0%BA%D0%BE,_%D0%92%D0%BB%D0%B0%D0%B4%D0%B8%D0%BC%D0%B8%D1%80_%D0%90%D0%BD%D1%82%D0%BE%D0%BD%D0%BE%D0%B2%D0%B8%D1%87" TargetMode="External"/><Relationship Id="rId3" Type="http://schemas.openxmlformats.org/officeDocument/2006/relationships/hyperlink" Target="https://ru.wikipedia.org/wiki/%D0%9A%D0%BE%D0%B2%D0%B0%D0%BB%D0%B5%D0%B2%D1%81%D0%BA%D0%B0%D1%8F,_%D0%98%D0%BD%D0%B5%D1%81%D1%81%D0%B0_%D0%90%D0%BB%D0%B5%D0%BA%D1%81%D0%B5%D0%B5%D0%B2%D0%BD%D0%B0" TargetMode="External"/><Relationship Id="rId7" Type="http://schemas.openxmlformats.org/officeDocument/2006/relationships/hyperlink" Target="https://ru.wikipedia.org/wiki/%D0%AD%D0%BB%D1%8C%D0%B2%D0%B8%D1%80%D0%B0_%D0%9C%D0%B0%D1%81%D0%BB%D0%BE%D0%B2%D0%B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0%D0%B8%D0%BD%D0%B0_%D0%92%D0%BE%D1%81%D0%BA%D0%B0%D0%BD%D1%8C%D1%8F%D0%BD%D1%86" TargetMode="External"/><Relationship Id="rId11" Type="http://schemas.openxmlformats.org/officeDocument/2006/relationships/hyperlink" Target="https://ru.wikipedia.org/wiki/%D0%A4%D1%80%D0%BE%D0%BB%D0%BE%D0%B2,_%D0%9F%D1%91%D1%82%D1%80_%D0%92%D0%B0%D1%81%D0%B8%D0%BB%D1%8C%D0%B5%D0%B2%D0%B8%D1%87_(%D1%81%D1%86%D0%B5%D0%BD%D0%B0%D1%80%D0%B8%D1%81%D1%82)" TargetMode="External"/><Relationship Id="rId5" Type="http://schemas.openxmlformats.org/officeDocument/2006/relationships/hyperlink" Target="https://ru.wikipedia.org/wiki/%D0%98%D1%80%D0%B8%D0%BD%D0%B0_%D0%A1%D0%B2%D0%B5%D1%82%D0%BB%D0%B8%D1%86%D0%B0" TargetMode="External"/><Relationship Id="rId10" Type="http://schemas.openxmlformats.org/officeDocument/2006/relationships/hyperlink" Target="https://ru.wikipedia.org/wiki/%D0%9A%D1%83%D1%82%D1%83%D0%B7%D0%BE%D0%B2,_%D0%92%D0%BB%D0%B0%D0%B4%D0%B8%D0%BC%D0%B8%D1%80_%D0%9D%D0%B8%D0%BA%D0%BE%D0%BB%D0%B0%D0%B5%D0%B2%D0%B8%D1%87" TargetMode="External"/><Relationship Id="rId4" Type="http://schemas.openxmlformats.org/officeDocument/2006/relationships/hyperlink" Target="https://ru.wikipedia.org/w/index.php?title=%D0%93%D0%B0%D0%BB%D0%B8%D0%BD%D0%B0_%D0%A8%D0%B0%D0%BA%D0%B8%D1%86%D0%BA%D0%B0%D1%8F&amp;action=edit&amp;redlink=1" TargetMode="External"/><Relationship Id="rId9" Type="http://schemas.openxmlformats.org/officeDocument/2006/relationships/hyperlink" Target="https://ru.wikipedia.org/wiki/%D0%9A%D0%BE%D0%BB%D0%B5%D1%81%D0%BD%D0%B8%D0%BA%D0%BE%D0%B2%D0%B0,_%D0%92%D0%B8%D0%BE%D0%BB%D0%B5%D1%82%D1%82%D0%B0_%D0%9F%D0%B0%D0%B2%D0%BB%D0%BE%D0%B2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24000">
              <a:schemeClr val="accent1">
                <a:lumMod val="84000"/>
                <a:lumOff val="16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590" y="652848"/>
            <a:ext cx="8001000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848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311">
            <a:off x="4756263" y="-334276"/>
            <a:ext cx="3714750" cy="6647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5323" y="4817533"/>
            <a:ext cx="5150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ученик 4 класса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МОБУ Гимназия №3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Мурат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Вахитов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1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AutoShape 2" descr="http://rostochek-gik.narod.ru/obrazovatelnaya_oblast_muzika/domashnee_zadanie_muzika/gruppa__10/gavot.jpg?rand=93719562278455"/>
          <p:cNvSpPr>
            <a:spLocks noChangeAspect="1" noChangeArrowheads="1"/>
          </p:cNvSpPr>
          <p:nvPr/>
        </p:nvSpPr>
        <p:spPr bwMode="auto">
          <a:xfrm>
            <a:off x="38100" y="-6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2239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Гавот – старинный французский танец. Хороводный танец. Появился 400 лет назад.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умеренным темпом, светлым, энергичным, торжественным характером, некоторой величавостью.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 гавот стал популярным придворным танцем, его танцевали на балах</a:t>
            </a:r>
            <a:r>
              <a:rPr lang="ru-RU" alt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Размер три четверти. Написан гавот в трехчастной форме. Кот очень элегантно смотрится в этом изысканном танце. Размер трехчастный.</a:t>
            </a:r>
            <a:endParaRPr lang="ru-RU" alt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29511" y="878639"/>
            <a:ext cx="118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Гавот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2487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45020" y="3275112"/>
            <a:ext cx="100322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"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Полька"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Полька – в переводе с чешского означает «половинка шага».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чешский народный танец, подвижный, сопровождается маленькими прыжками.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 от него произошёл бальный танец – более праздничный, задорный.</a:t>
            </a: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танцуют. Сначала тихонько, потом всё смелее, задорней, игривей, веселее.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такой музыки как будто искрятся и рассыпаются вокруг смешинки!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Ноги сами так и идут в пляс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Мне очень нравится как зайчата танцуют польку.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 польки быстрый, размер две четверти.</a:t>
            </a: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rostochek-gik.narod.ru/obrazovatelnaya_oblast_muzika/domashnee_zadanie_muzika/gruppa__10/tanccy_kukol9.jpg?rand=21807315933590"/>
          <p:cNvSpPr>
            <a:spLocks noChangeAspect="1" noChangeArrowheads="1"/>
          </p:cNvSpPr>
          <p:nvPr/>
        </p:nvSpPr>
        <p:spPr bwMode="auto">
          <a:xfrm>
            <a:off x="38100" y="77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015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6136" y="40393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"Лирический вальс"</a:t>
            </a:r>
          </a:p>
          <a:p>
            <a:pPr algn="just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 названию танца можно понять его характер. Лирический – значит, задушевный, нежный, взволнованный.</a:t>
            </a:r>
          </a:p>
          <a:p>
            <a:pPr algn="just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Начинается вальс волшебной, сказочно красивой мелодией, нежной и мечтательной. Устремлённой и полётной. В вальсе три части. Музыка крайних частей (первой и третьей) звучит более плавно, спокойно и нежно, чем в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середине . Лад минорный . Размер три четверти. Мелодия очень красива. Это самая любимая моя пьеса из  альбома «Танцы кукол». Я люблю её слушать.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69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671" y="400833"/>
            <a:ext cx="9284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очень понравился мультфильм танцы кукол.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 обязательно посмотрим его в классе,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познакомлю ребят с историей создания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80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342179" cy="5308599"/>
          </a:xfrm>
        </p:spPr>
        <p:txBody>
          <a:bodyPr/>
          <a:lstStyle/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Дмитрий Дмитриевич Шостакович – выдающийся советский композитор. Его вклад в развитие мировой классической музыки общепризнан. Шостакович, как и многие другие композиторы, сочинял произведения и для детей. Шедевром мировой классической музыки считается его детский сборник «Танцы кукол». Великолепная лучшая классическая музыка, написанная специально в детском сборнике «Танцы кукол» Шостаковичем, одновременно и завораживающе легка и расслабляюще проникновенна. Она позволяет развернуться фантазиям и чувствовать спокойствие.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90" y="101709"/>
            <a:ext cx="5165610" cy="63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25120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51" y="2175387"/>
            <a:ext cx="8534400" cy="361526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о том, как игрушки пришли развлечь заболевшую девочку. Куклы стали для неё танцевать, а далее постарались и другие игрушки.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0175" y="1501200"/>
            <a:ext cx="8974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Танцы кукол» — рисованный мультипликационный фильм на музыку Д.Д. Шостаковича из одноимённого сборника. Режиссёр Инесса Ковалевская разработала новую тему: экранизация народных песен и шедевров мировой музыкальной классики. 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67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935" y="6651524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425" y="191730"/>
            <a:ext cx="8534400" cy="6459794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режиссёр</a:t>
            </a:r>
          </a:p>
          <a:p>
            <a:pPr font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Инесса Ковалевская</a:t>
            </a: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Инесса Ковалевская</a:t>
            </a: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художник-постановщик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Галина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Шакицкая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художники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5"/>
              </a:rPr>
              <a:t>Ирина Светлица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Александр Маркелов, Ольга Новоселова, Зинаида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Зарб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С.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Капранов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художники-мультипликаторы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6"/>
              </a:rPr>
              <a:t>Марина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6"/>
              </a:rPr>
              <a:t>Восканьянц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7"/>
              </a:rPr>
              <a:t>Эльвира Маслова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8"/>
              </a:rPr>
              <a:t>Владимир Шевченко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9"/>
              </a:rPr>
              <a:t>Виолетта Колесникова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оператор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 Чеховский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звукооператор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10"/>
              </a:rPr>
              <a:t>Владимир Кутузов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редактор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hlinkClick r:id="rId11"/>
              </a:rPr>
              <a:t>Пётр Фролов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монтажёр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И. Герасимова</a:t>
            </a:r>
          </a:p>
          <a:p>
            <a:pPr font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директор</a:t>
            </a:r>
          </a:p>
          <a:p>
            <a:pPr fontAlgn="ctr"/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Лилиана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Монахова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96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Лирический вальс 2. Гавот 3. Романс 4. Полька </a:t>
            </a:r>
            <a:r>
              <a:rPr lang="ru-RU" dirty="0" smtClean="0"/>
              <a:t>1.</a:t>
            </a:r>
            <a:r>
              <a:rPr lang="ru-RU" dirty="0" smtClean="0"/>
              <a:t>Вальс-шутка </a:t>
            </a:r>
            <a:r>
              <a:rPr lang="ru-RU" dirty="0"/>
              <a:t>6. Шарманка 7. Танец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3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508274"/>
            <a:ext cx="50241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Романс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Вальс- шутка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Шарманка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Танец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Гавот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Полька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Лирический вальс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44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"/>
            <a:ext cx="12192000" cy="6733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4212" y="5994399"/>
            <a:ext cx="8534400" cy="863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                                                   "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Романс"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 – это песня нежного, лирического характера, задушевная и искренняя, повествующая о личных переживаниях человека.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есть инструментальные пьесы ( без пения) с таким же названием. Пение в инструментальной пьесе, которая называется «Романс», заменяет красивая, песенная мелодия, которая как бы поётся, а на самом деле – исполняется на музыкальном инструменте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мультфильме заболевшая девочка под мелодию романса скучает, переживает, что не может поиграть с друзьями. Поэтому музыка звучит нежно, лирично, задушевно, в миноре. Темп умеренный . Размер три четверти, регистр средний. Форма трехчастная.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274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47461" y="791689"/>
            <a:ext cx="9418540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Вальс-шутка"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9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Вальс в переводе с французского означает «кружиться»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Вальс-шутка» звучит в очень высоком регистре,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отрывисто, прозрачно,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изящно, как музыкальная шкатулка.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 и нежные звуки создают впечатление танцующей куколки.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Исполняется в темпе вальса, лад минорный. Размер три четверти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трехчастная, в ритме вальса.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rostochek-gik.narod.ru/obrazovatelnaya_oblast_muzika/domashnee_zadanie_muzika/gruppa__10/tanccy_kukol2.jpg?rand=34781630083207"/>
          <p:cNvSpPr>
            <a:spLocks noChangeAspect="1" noChangeArrowheads="1"/>
          </p:cNvSpPr>
          <p:nvPr/>
        </p:nvSpPr>
        <p:spPr bwMode="auto">
          <a:xfrm>
            <a:off x="44450" y="-968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82180" y="641177"/>
            <a:ext cx="1028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Шарманка</a:t>
            </a:r>
          </a:p>
          <a:p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Шарманка- это старинный музыкальный инструмент, который использовался на ярмарочных весельях, гуляньях. Лад мажорный Мелодия </a:t>
            </a:r>
            <a:r>
              <a:rPr 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камк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 у настоящей шарманки повторяется. Петрушка очень задорно исполняет этот танец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064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50733"/>
              </p:ext>
            </p:extLst>
          </p:nvPr>
        </p:nvGraphicFramePr>
        <p:xfrm>
          <a:off x="180874" y="282946"/>
          <a:ext cx="8534400" cy="3142804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416102796"/>
                    </a:ext>
                  </a:extLst>
                </a:gridCol>
              </a:tblGrid>
              <a:tr h="192938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, serif"/>
                        </a:rPr>
                        <a:t>"Танец"</a:t>
                      </a:r>
                      <a:endParaRPr lang="ru-RU" sz="1800" b="1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 rtl="0" fontAlgn="t"/>
                      <a:r>
                        <a:rPr lang="ru-RU" sz="1800" b="1" i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, serif"/>
                        </a:rPr>
                        <a:t>В пьесе  «Танец»  можно услышать, как и в «Шарманке» ярмарочное веселье, подражание народным инструментам – балалайкам, гармошке, трещоткам, бубенцам, дудочкам, которые, быть может, сопровождают кукольное представление. 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задорно</a:t>
                      </a:r>
                      <a:r>
                        <a:rPr lang="ru-RU" sz="1800" b="1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, serif"/>
                        </a:rPr>
                        <a:t>. Размер две четверти лад мажорный, концовка переходит в минор. Темп быстрый.</a:t>
                      </a:r>
                      <a:endParaRPr lang="ru-RU" sz="1800" b="1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171" marR="62642" marT="62642" marB="626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6159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4213" y="1516063"/>
            <a:ext cx="12192000" cy="0"/>
          </a:xfrm>
          <a:prstGeom prst="rect">
            <a:avLst/>
          </a:prstGeom>
          <a:solidFill>
            <a:srgbClr val="DED1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9B0044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9B0044"/>
                </a:solidFill>
                <a:effectLst/>
                <a:latin typeface="Trebuchet MS" panose="020B0603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5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</TotalTime>
  <Words>273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times new roman, serif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Timoshin</dc:creator>
  <cp:lastModifiedBy>Ivan Timoshin</cp:lastModifiedBy>
  <cp:revision>17</cp:revision>
  <dcterms:created xsi:type="dcterms:W3CDTF">2019-03-06T15:43:01Z</dcterms:created>
  <dcterms:modified xsi:type="dcterms:W3CDTF">2019-03-07T18:12:06Z</dcterms:modified>
</cp:coreProperties>
</file>