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4660"/>
  </p:normalViewPr>
  <p:slideViewPr>
    <p:cSldViewPr>
      <p:cViewPr varScale="1">
        <p:scale>
          <a:sx n="106" d="100"/>
          <a:sy n="106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9BCE67-213B-4754-8544-6131150F7CB4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324E94-1458-4CEB-8AEA-C2DD49D64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4B7A9-B4D0-45CB-A164-6D06E963F44B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80BF2-5C5C-4B23-8AE4-895D17CEE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B2F16-AB1B-44CC-B61E-63C8956ABA7E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EB31-19FF-49C4-AF46-E934ED1BF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B56F-6E32-4F97-A47B-A1C2BF26AD88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C7451-A501-4799-A1B8-DD1256D2B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3710-5298-4FC1-AB95-B2FC8D4E25BB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41F8-D323-478E-9CCC-A0E11C098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1BC0-133E-44CF-87BA-4570C4849CA4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B2A00-C221-4EEA-B8E4-F4122D4F38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66AB-EA28-4863-8A24-2581C791C85B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CB10E-CFAE-46A0-91F9-8A6879992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75B35-4807-4A8D-97B0-7DDBBC7B91B2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18B8-9EB3-47A8-9CD4-5A7DDA32C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23F0B-584F-4710-AB01-6EEF75D5B919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B4C7-6ADA-412E-B566-8EB80C8A0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1AAA-48E4-483F-A61B-99B407E5AD0E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CD7E2-44E9-44E4-81CF-AB16B6503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02E5-C63A-4DBB-9499-202517BA1ACA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35B3-D85A-479C-892F-E4C6C4E97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9AFBA-7A1E-4E37-BAFA-51756A518693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EA41-7F51-43EE-A6AB-DE93840C0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7F0797-A37A-4A25-AC53-28B4484EFB07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10A18-42EB-4C67-8887-460CAD236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574675"/>
            <a:ext cx="89296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«Дистанционная Акмуллинская олимпиада </a:t>
            </a:r>
          </a:p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по музыке» </a:t>
            </a:r>
            <a:endParaRPr lang="ru-RU" sz="2800" b="1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86000" y="1716088"/>
            <a:ext cx="442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тур</a:t>
            </a:r>
          </a:p>
        </p:txBody>
      </p:sp>
      <p:sp>
        <p:nvSpPr>
          <p:cNvPr id="14339" name="TextBox 8"/>
          <p:cNvSpPr txBox="1">
            <a:spLocks noChangeArrowheads="1"/>
          </p:cNvSpPr>
          <p:nvPr/>
        </p:nvSpPr>
        <p:spPr bwMode="auto">
          <a:xfrm>
            <a:off x="2312988" y="2857500"/>
            <a:ext cx="4473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Выполнила ученица 2 б класса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МБОУ СОШ №7 г.Туймазы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Биккулова Виолетта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4500563"/>
            <a:ext cx="728662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Мультфильм «Танцы кукол»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5"/>
          <p:cNvSpPr>
            <a:spLocks noChangeArrowheads="1"/>
          </p:cNvSpPr>
          <p:nvPr/>
        </p:nvSpPr>
        <p:spPr bwMode="auto">
          <a:xfrm>
            <a:off x="4643438" y="836613"/>
            <a:ext cx="4249737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/>
              <a:t>     Дмитрий Дмитриевич Шостакович – выдающийся композитор </a:t>
            </a:r>
            <a:r>
              <a:rPr lang="en-US" sz="1200"/>
              <a:t>XX</a:t>
            </a:r>
            <a:r>
              <a:rPr lang="ru-RU" sz="1200"/>
              <a:t> века, который родился 112 лет назад, 25 сентября 1906 года.</a:t>
            </a:r>
          </a:p>
          <a:p>
            <a:pPr algn="just"/>
            <a:r>
              <a:rPr lang="ru-RU" sz="1200"/>
              <a:t>     На протяжении своей творческой жизни Дмитрий Шостакович создал десятки произведений в разных музыкальных жанрах: оперы, балеты, концерты, квартеты, сонаты и пьесы для разных инструментов, романсы и песни для голоса, музыку к кинофильмам. Но особенно важное место среди сочинений композитора занимают симфонии.</a:t>
            </a:r>
          </a:p>
          <a:p>
            <a:pPr algn="just"/>
            <a:r>
              <a:rPr lang="ru-RU" sz="1200"/>
              <a:t>     Дмитрий Шостакович написал пятнадцать симфоний, которые принесли ему мировую славу. В них он отразил драматические события своего времени. Ведь композитор пережил и революционные потрясения, и войну, оставившие неизгладимый след в его памяти. Впоследствии его симфонии стали называть «летописью двадцатого века».</a:t>
            </a:r>
          </a:p>
          <a:p>
            <a:pPr algn="just"/>
            <a:r>
              <a:rPr lang="ru-RU" sz="1200"/>
              <a:t>     Занятия музыкой будующий композитор начал в девятилетнем возрасте, а первым его учителем была мама. В дальнейшем мальчик занимался у разных педагогов, и уже в тринадцать лет он смог блестяще поступить в Петербургскую консерваторию, представив на суд жюри не только отточенную игру на фортепиано, но и произведения собственного сочинения. </a:t>
            </a:r>
            <a:br>
              <a:rPr lang="ru-RU" sz="1200"/>
            </a:br>
            <a:r>
              <a:rPr lang="ru-RU" sz="1200"/>
              <a:t>Не менее блестяще Дмитрий Шостакович закончил консерваторию. Он написал для выпускного экзамена свою Первую симфонию, которая была исполнена также в Германии и Америке, и принесла 22-летнему композитору всемирное признание.</a:t>
            </a:r>
          </a:p>
          <a:p>
            <a:pPr algn="just"/>
            <a:endParaRPr lang="ru-RU" sz="1200"/>
          </a:p>
        </p:txBody>
      </p:sp>
      <p:sp>
        <p:nvSpPr>
          <p:cNvPr id="8" name="Прямоугольник 7"/>
          <p:cNvSpPr/>
          <p:nvPr/>
        </p:nvSpPr>
        <p:spPr>
          <a:xfrm>
            <a:off x="5292725" y="404813"/>
            <a:ext cx="3600450" cy="366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«Танцы кукол»</a:t>
            </a:r>
          </a:p>
        </p:txBody>
      </p:sp>
      <p:sp>
        <p:nvSpPr>
          <p:cNvPr id="15363" name="AutoShape 5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AutoShape 7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AutoShape 9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AutoShape 11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AutoShape 17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AutoShape 19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AutoShape 21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AutoShape 23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AutoShape 25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AutoShape 27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AutoShape 16" descr="Shostakovich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374" name="Picture 18" descr="15865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908050"/>
            <a:ext cx="4049713" cy="527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3"/>
          <p:cNvSpPr>
            <a:spLocks noChangeArrowheads="1"/>
          </p:cNvSpPr>
          <p:nvPr/>
        </p:nvSpPr>
        <p:spPr bwMode="auto">
          <a:xfrm>
            <a:off x="5148263" y="260350"/>
            <a:ext cx="3743325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</a:t>
            </a:r>
            <a:r>
              <a:rPr lang="ru-RU" sz="1200"/>
              <a:t>Шедевром мировой классической музыки считается его детский сборник «Танцы кукол». Цикл фортепианных пьес «Танцы кукол» были написаны Шостаковичем для своих любимых детей Максима и Галинки в период с 1959 – 1962г. Каждая пьеса звучит ярко, по-своему неповторимо и очень мелодично и, что очень важно, – господствует мажор. Эти пьесы удивляют своей простотой, оптимизмом, лёгкостью исполнения. Фортепианный сборник включает в себя семь пьес: “Лирический вальс”, “Гавот”, “Романс”, “Полька”, “Вальс-шутка”, “Шарманка”, “Танец”. Он был написан после аналогичного цикла “Детская тетрадь”. Сборник «Танцы кукол» – это еще одна грань творчества Шостаковича – музыка для детей. Здесь важно то, что образом, проводником своей мысли композитор выбрал куклу. </a:t>
            </a:r>
          </a:p>
        </p:txBody>
      </p:sp>
      <p:sp>
        <p:nvSpPr>
          <p:cNvPr id="16386" name="AutoShape 4" descr="617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AutoShape 6" descr="getImage?id=368359442944&amp;idx=8&amp;thumbType=3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AutoShape 8" descr="getImage?id=368359442944&amp;idx=8&amp;thumbType=3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Прямоугольник 3"/>
          <p:cNvSpPr>
            <a:spLocks noChangeArrowheads="1"/>
          </p:cNvSpPr>
          <p:nvPr/>
        </p:nvSpPr>
        <p:spPr bwMode="auto">
          <a:xfrm>
            <a:off x="250825" y="3933825"/>
            <a:ext cx="8748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</a:t>
            </a:r>
          </a:p>
        </p:txBody>
      </p:sp>
      <p:sp>
        <p:nvSpPr>
          <p:cNvPr id="16390" name="AutoShape 8" descr="%D0%A2%D0%B0%D0%BD%D1%86%D1%8B_%D0%BA%D1%83%D0%BA%D0%BE%D0%BB-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AutoShape 10" descr="ce47c7475d5abc1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6392" name="Picture 12" descr="tancy%2Bkuk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04813"/>
            <a:ext cx="453707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Прямоугольник 3"/>
          <p:cNvSpPr>
            <a:spLocks noChangeArrowheads="1"/>
          </p:cNvSpPr>
          <p:nvPr/>
        </p:nvSpPr>
        <p:spPr bwMode="auto">
          <a:xfrm>
            <a:off x="395288" y="3789363"/>
            <a:ext cx="84248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      Кукла – один из самых многозначных символов в искусстве и культуре, главный спутник детства, универсальная модель, с помощью которой дети познают окружающую действительность, постигают отношения между людьми, осваивают социальные роли. В пьесах Шостаковича игрушки приходят к ребенку, развлекают и утешают его, веселят и заставляют задуматься. В этой музыке композитором гениально достигнута четкая передача этих образов. История создания альбома «Танцы кукол» очень необычна. Когда Дмитрий Дмитриевич или как его звали в детстве, Митя был маленький, ему приснился сказочный сон. Позже, став композитором, он воплотил свой сон в музыке, так появился детский альбом «Танцы кукол».</a:t>
            </a:r>
          </a:p>
          <a:p>
            <a:r>
              <a:rPr lang="ru-RU" sz="1200"/>
              <a:t>     Открывает цикл «Лирический вальс». По названию танца можно понять его характер. Лирический – значит, задушевный, нежный, взволнованный. Начинается вальс волшебной, сказочно красивой мелодией, нежной и мечтательной. Устремлённой и полётной. В этой пьесе слышатся интонации неземной, фантастической музыки. Вместе с тем, эта музыка по – человечески очень теплая, наполнена чувством радостного ожидания, восторга. . Здесь много технических сложностей, художественных тонкостей: пьеса требует гибкости исполнения и технической свободы. Вальсообразный аккомпанемент требует к себе особого внимания. Отдаленные басы нужно брать всегда 5 пальцем и при этом не снимать остро, а придерживать. Аккорды облегчить (как матрёшки).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5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0" name="AutoShape 7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AutoShape 9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2" name="AutoShape 1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AutoShape 13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AutoShape 17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AutoShape 19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AutoShape 2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AutoShape 23" descr="img8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AutoShape 25" descr="img8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AutoShape 3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AutoShape 16" descr="pic?url=https%3A%2F%2Fcontent-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AutoShape 18" descr="068928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2" name="Заголовок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000">
                <a:latin typeface="Calibri" pitchFamily="34" charset="0"/>
              </a:rPr>
              <a:t/>
            </a:r>
            <a:br>
              <a:rPr lang="ru-RU" sz="4000">
                <a:latin typeface="Calibri" pitchFamily="34" charset="0"/>
              </a:rPr>
            </a:br>
            <a:endParaRPr lang="ru-RU" sz="4000" b="1" i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423" name="Прямоугольник 3"/>
          <p:cNvSpPr>
            <a:spLocks noChangeArrowheads="1"/>
          </p:cNvSpPr>
          <p:nvPr/>
        </p:nvSpPr>
        <p:spPr bwMode="auto">
          <a:xfrm>
            <a:off x="4932363" y="188913"/>
            <a:ext cx="4032250" cy="365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</a:t>
            </a:r>
            <a:r>
              <a:rPr lang="ru-RU" sz="1200"/>
              <a:t>В правой руке нельзя терять ритмической связи с аккомпанементом. Эпизод poco a poco accelerando представляет определенную сложность для исполнения. Репетиции отдельных звуков должны сливаться в единую мелодическую линию. Кульминацию исполнять с ощущением восторга, с опорой на первую долю. Rubato в музыке связано с гармонией, интервалами, хроматизмами. В этом произведении необходимо проделать большую интонационную работу. </a:t>
            </a:r>
          </a:p>
          <a:p>
            <a:r>
              <a:rPr lang="ru-RU" sz="1200"/>
              <a:t>     Гавот – старинный французский танец. Хоровод-ный танец. Появился 400 лет назад. Отличается уме-ренным темпом, светлым, энергичным, торжествен-ным характером, некоторой величавостью. Позднее гавот стал популярным придворным танцем, его танцевали на балах. </a:t>
            </a:r>
          </a:p>
          <a:p>
            <a:r>
              <a:rPr lang="ru-RU" sz="1200"/>
              <a:t>     Романс – это песня нежного, лирического характера, задушевная и искренняя, повествующая о личных переживаниях человека. </a:t>
            </a:r>
          </a:p>
        </p:txBody>
      </p:sp>
      <p:sp>
        <p:nvSpPr>
          <p:cNvPr id="17424" name="AutoShape 19" descr="120330342_koluyb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5" name="AutoShape 21" descr="0_b72a4_bb9d0811_XL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6" name="AutoShape 23" descr="0_b72a4_bb9d0811_XL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Прямоугольник 3"/>
          <p:cNvSpPr>
            <a:spLocks noChangeArrowheads="1"/>
          </p:cNvSpPr>
          <p:nvPr/>
        </p:nvSpPr>
        <p:spPr bwMode="auto">
          <a:xfrm>
            <a:off x="395288" y="3933825"/>
            <a:ext cx="8569325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Но есть инструментальные пьесы (без пения) с таким же названием. Пение в инструментальной пьесе, которая называется «Романс», заменяет красивая, песенная мелодия, которая исполняется на музыкальном инструменте. Эта пьеса - с большим внутренним накалом. Мелодия романса очень нежная, выразительная, большой протяженности на длинных нотах, интервалах, которую необходимо играть гладко, без узелков. Интонационно откликаться на все хроматизмы, добавить художественной тонкости. Темп в этой пьесе не быстрый, но затягивать движение нельзя. Очень сложен в этой пьесе аккомпанемент. Его нужно играть свободной рукой с хорошим ощущением кончиков пальцев. И в мелодии, и в аккомпанементе должна ощущаться трехдольная пульсация. Чтобы получилась яркая, красивая, живая мелодия необходимо поработать над левой рукой отдельно. </a:t>
            </a:r>
          </a:p>
          <a:p>
            <a:r>
              <a:rPr lang="ru-RU" sz="1200"/>
              <a:t>       Полька – в переводе с чешского означает «половинка шага». Это чешский народный танец, подвижный, сопровождается маленькими прыжками. Позднее от него произошёл бальный танец – более праздничный, задорный. Характер польки очень игривый, задорный, смелый. От такой музыки как будто искрятся и рассыпаются вокруг смешинки! Ноги сами так и идут в пляс!</a:t>
            </a:r>
          </a:p>
          <a:p>
            <a:r>
              <a:rPr lang="ru-RU" sz="1200"/>
              <a:t>      «Вальс-шутка» звучит в очень высоком регистре, отрывисто, прозрачно, изящно, как музыкальная шкатулка. Звонкие и нежные звуки создают впечатление танцующей куколки. Вальс в переводе с французского означает «кружиться». </a:t>
            </a:r>
          </a:p>
        </p:txBody>
      </p:sp>
      <p:sp>
        <p:nvSpPr>
          <p:cNvPr id="17428" name="AutoShape 22" descr="ce47c7475d5abc1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AutoShape 24" descr="%D0%A2%D0%B0%D0%BD%D1%86%D1%8B_%D0%BA%D1%83%D0%BA%D0%BE%D0%BB-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AutoShape 26" descr="54793d7d55554e3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7431" name="Picture 28" descr="sovetskiy_multfim_tancikuk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43211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63" y="4572000"/>
            <a:ext cx="728662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 </a:t>
            </a:r>
          </a:p>
        </p:txBody>
      </p:sp>
      <p:sp>
        <p:nvSpPr>
          <p:cNvPr id="18434" name="AutoShape 6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5" name="AutoShape 8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10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AutoShape 12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AutoShape 14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AutoShape 16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AutoShape 18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AutoShape 20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AutoShape 22" descr="2a5ca62d673777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AutoShape 24" descr="2a5ca62d673777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4" name="AutoShape 26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AutoShape 28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AutoShape 30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7" name="AutoShape 34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AutoShape 38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Прямоугольник 3"/>
          <p:cNvSpPr>
            <a:spLocks noChangeArrowheads="1"/>
          </p:cNvSpPr>
          <p:nvPr/>
        </p:nvSpPr>
        <p:spPr bwMode="auto">
          <a:xfrm>
            <a:off x="5508625" y="404813"/>
            <a:ext cx="3455988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</a:t>
            </a:r>
            <a:r>
              <a:rPr lang="ru-RU" sz="1200"/>
              <a:t>По характеру вальсы бывают разные, но чаще всего это плавный танец. </a:t>
            </a:r>
          </a:p>
          <a:p>
            <a:r>
              <a:rPr lang="ru-RU" sz="1200"/>
              <a:t>        Часто мелодии шарманок жалобные, заунывные. Но эта шарманка очень весёлая и забавная. Аккомпанемент в пьесе звучит без изменения от начала до конца. Так передаётся однообразие, механичность звучания этого инструмента.</a:t>
            </a:r>
          </a:p>
          <a:p>
            <a:r>
              <a:rPr lang="ru-RU" sz="1200"/>
              <a:t>         В пьесе «Танец» можно услышать ярмарочное веселье, подражание народным инструментам – балалайкам, гармошке, трещоткам, бубенцам, дудочкам, которые, быть может, сопровождают кукольное представление. Музыка похожа на забавный танец петрушек, которым аккомпанирует целый оркестр народных инструментов. Мелодия построена на чередовании плавных, скользящих и отрывистых, острых звуков. В музыке много шутливых акцентов, которые звучат неожиданно, задорно. </a:t>
            </a:r>
          </a:p>
        </p:txBody>
      </p:sp>
      <p:sp>
        <p:nvSpPr>
          <p:cNvPr id="18450" name="Прямоугольник 3"/>
          <p:cNvSpPr>
            <a:spLocks noChangeArrowheads="1"/>
          </p:cNvSpPr>
          <p:nvPr/>
        </p:nvSpPr>
        <p:spPr bwMode="auto">
          <a:xfrm>
            <a:off x="250825" y="4365625"/>
            <a:ext cx="87487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      Композитор очень часто вводил пониженные (реже повышенные) ступени лада, которые до Шостаковича не применялись. Много отличительных черт имела мелодика Шостаковича. Очень часто он свои мелодии подкреплял скупыми, простыми гармониями. Но в этом случае сама мелодика принимала на себя функции гармонии, меняясь буквально в каждом такте. Еще одна творческая индивидуальность в стиле – речитативность. Она раскрывает настойчивое стремление музыку речи. Когда слушаешь фортепиано, то кажется, что звуки поют, плачут и смеются. </a:t>
            </a:r>
          </a:p>
          <a:p>
            <a:r>
              <a:rPr lang="ru-RU" sz="1200"/>
              <a:t>      Дмитрий Дмитриевич Шостакович является одним из самых исполняемых композиторов в мире. Его музыкальные произведения яркие, самобытные, с удивительным музыкальным языком, имеют огромную художественную ценность. В сочинениях Шостаковича проявляется его творческая индивидуальность и неповторимый музыкальный почерк. Природа одарила Дмитрия Дмитриевича Шостаковича характером необычайной чистоты и отзывчивости. В редкостной гармонии сливались в нем начала — творческое, духовное и нравственное. </a:t>
            </a:r>
          </a:p>
        </p:txBody>
      </p:sp>
      <p:sp>
        <p:nvSpPr>
          <p:cNvPr id="18451" name="AutoShape 21" descr="img1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2" name="AutoShape 23" descr="hqdefaul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3" name="AutoShape 25" descr="hqdefaul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4" name="AutoShape 27" descr="6bb76372720f6e3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55" name="Picture 29" descr="767_horiz_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76250"/>
            <a:ext cx="5184775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5227</TotalTime>
  <Words>971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«Дистанционная Акмуллинская олимпиада по музыке для одаренных детей»</dc:title>
  <dc:creator>user</dc:creator>
  <cp:lastModifiedBy>Виола</cp:lastModifiedBy>
  <cp:revision>52</cp:revision>
  <dcterms:created xsi:type="dcterms:W3CDTF">2014-11-04T09:37:33Z</dcterms:created>
  <dcterms:modified xsi:type="dcterms:W3CDTF">2019-03-11T18:45:15Z</dcterms:modified>
</cp:coreProperties>
</file>