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F3-2CBC-4CBB-A1ED-D849C504A238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5E4-B183-4837-AC44-690A15F3F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F3-2CBC-4CBB-A1ED-D849C504A238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5E4-B183-4837-AC44-690A15F3F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F3-2CBC-4CBB-A1ED-D849C504A238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5E4-B183-4837-AC44-690A15F3F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F3-2CBC-4CBB-A1ED-D849C504A238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5E4-B183-4837-AC44-690A15F3F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F3-2CBC-4CBB-A1ED-D849C504A238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5E4-B183-4837-AC44-690A15F3F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F3-2CBC-4CBB-A1ED-D849C504A238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5E4-B183-4837-AC44-690A15F3F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F3-2CBC-4CBB-A1ED-D849C504A238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5E4-B183-4837-AC44-690A15F3F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F3-2CBC-4CBB-A1ED-D849C504A238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5E4-B183-4837-AC44-690A15F3F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F3-2CBC-4CBB-A1ED-D849C504A238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5E4-B183-4837-AC44-690A15F3F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F3-2CBC-4CBB-A1ED-D849C504A238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5E4-B183-4837-AC44-690A15F3F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F3-2CBC-4CBB-A1ED-D849C504A238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5E4-B183-4837-AC44-690A15F3F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B6F3-2CBC-4CBB-A1ED-D849C504A238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B5E4-B183-4837-AC44-690A15F3F7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фортепианных пьес «Танцы кукол» был написан в период 1959 – 1962 г. и включал 7 разнохарактерных пьес. Каждая пьеска звучит ярко, по-своему неповторимо и очень мелодично и, что очень важно, – господствует мажор.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Фортепианный сборник включает в себя семь пьес: “Лирический вальс”, “Гавот”, “Романс”, “Полька”, “Вальс-шутка”, “Шарманка”, “Танец”. Он был написан после аналогичного цикла “Детская тетрадь”. Оба этих цикла явились авторскими переработками для фортепиано написанной композитором в различное время балетной музыки.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583"/>
            <a:ext cx="9144000" cy="68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Музыкальный анализ: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форма- одночастная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темп- умеренный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динамика- от тихого звучания до громкого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регистр – низкий, средний, высокий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тембр- светлый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музыкальный инструмент –  инструменты симфонического оркестра, фортепиано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исполнитель –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ркестр, пианист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769"/>
            <a:ext cx="9144000" cy="686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Понравилась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композиция Романс – это песня нежного, лирического характера, задушевная и искренняя, повествующая о личных переживаниях человека. Но есть инструментальные пьесы (без пения) с таким же названием.  Пение в инструментальной пьесе, которая называется «Романс», заменяет красивая,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песенная мелодия, которая как бы поётся, а на самом деле – исполняется на музыкальном инструменте.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всей истории человечества не найдется другого композитора, который так полно воплотил бы мысли, чувства, стремления, боль и гордость, отчаянное напряжение борьбы и страдания своих современников, воплотил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музыке, по существу, всю нашу жизнь в ее многообразии и противоречивости.</a:t>
            </a:r>
            <a:b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Моё отношение к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прослушанной музыке это мир глубоких мыслей.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Любителями и знатоками музыки не  рождаются,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становятся…Чтобы полюбить музыку надо,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прежде всего, её слушать…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42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Цикл фортепианных пьес «Танцы кукол» был написан в период 1959 – 1962 г. и включал 7 разнохарактерных пьес. Каждая пьеска звучит ярко, по-своему неповторимо и очень мелодично и, что очень важно, – господствует мажор. Фортепианный сборник включает в себя семь пьес: “Лирический вальс”, “Гавот”, “Романс”, “Полька”, “Вальс-шутка”, “Шарманка”, “Танец”. Он был написан после аналогичного цикла “Детская тетрадь”. Оба этих цикла явились авторскими переработками для фортепиано написанной композитором в различное время балетной музыки. </vt:lpstr>
      <vt:lpstr>       Музыкальный анализ: форма- одночастная темп- умеренный динамика- от тихого звучания до громкого регистр – низкий, средний, высокий тембр- светлый музыкальный инструмент –  инструменты симфонического оркестра, фортепиано исполнитель – оркестр, пианист </vt:lpstr>
      <vt:lpstr>                     Понравилась композиция Романс – это песня нежного, лирического характера, задушевная и искренняя, повествующая о личных переживаниях человека. Но есть инструментальные пьесы (без пения) с таким же названием.  Пение в инструментальной пьесе, которая называется «Романс», заменяет красивая,  песенная мелодия, которая как бы поётся, а на самом деле – исполняется на музыкальном инструменте. </vt:lpstr>
      <vt:lpstr>       Во всей истории человечества не найдется другого композитора, который так полно воплотил бы мысли, чувства, стремления, боль и гордость, отчаянное напряжение борьбы и страдания своих современников, воплотил  в музыке, по существу, всю нашу жизнь в ее многообразии и противоречивости. </vt:lpstr>
      <vt:lpstr>      Моё отношение к  прослушанной музыке это мир глубоких мыслей.  Любителями и знатоками музыки не  рождаются,  а становятся…Чтобы полюбить музыку надо,  прежде всего, её слушать…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2019-03-11T15:00:06Z</dcterms:created>
  <dcterms:modified xsi:type="dcterms:W3CDTF">2019-03-11T17:26:57Z</dcterms:modified>
</cp:coreProperties>
</file>