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61" r:id="rId2"/>
    <p:sldId id="273" r:id="rId3"/>
    <p:sldId id="258" r:id="rId4"/>
    <p:sldId id="267" r:id="rId5"/>
    <p:sldId id="271" r:id="rId6"/>
    <p:sldId id="264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ston" panose="020B0604020202020204" charset="0"/>
      <p:regular r:id="rId14"/>
    </p:embeddedFont>
    <p:embeddedFont>
      <p:font typeface="Monotype Corsiva" panose="03010101010201010101" pitchFamily="66" charset="0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8FDA-ED4C-4AD5-8079-15A05262D00F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9110-737E-4C37-9C8D-B03B5B388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7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9110-737E-4C37-9C8D-B03B5B3889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8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9110-737E-4C37-9C8D-B03B5B3889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59212" y="980728"/>
            <a:ext cx="5760640" cy="3648600"/>
            <a:chOff x="1115616" y="2146448"/>
            <a:chExt cx="7165477" cy="47327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754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Д.Шостакович</a:t>
              </a:r>
              <a:endPara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«Танцы кукол»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7" y="5322193"/>
              <a:ext cx="5926926" cy="1556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Выполнила: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Жныкина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 Ксения, ученица 4 класса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МОБУ СОШ села Дарьино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МР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Мелеузовский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 район Республики Башкортостан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4" y="-94207"/>
            <a:ext cx="8291264" cy="7060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 мультфильме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764"/>
            <a:ext cx="8017453" cy="4525963"/>
          </a:xfrm>
        </p:spPr>
        <p:txBody>
          <a:bodyPr/>
          <a:lstStyle/>
          <a:p>
            <a:pPr marL="16290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мультипликационный фильм, созданный в 1985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 сценаристом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режиссером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Инессой Алексеевной Ковалевской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кукол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прекрасной иллюстрацией к одному из лучших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мировой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классической музыки – «Танцы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кукол»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Шостаковича.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74" y="1820540"/>
            <a:ext cx="969533" cy="1371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2228" y="3145198"/>
            <a:ext cx="39797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Шостакович Дмитрий Дмитриевич (1906 - 1975) –</a:t>
            </a:r>
            <a:b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русский советский композитор, пианист и преподаватель.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	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Шостаковича неповторима и без труда узнаётся по нескольким тактам, даже если звучит отрывок из незнакомого произведения.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образцом детских фортепианных циклов стали пьесы из «Детской тетради» 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«Танцев кукол»,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написанные Шостаковичем для своих любимых детей Максима 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Галинки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Цикл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«Танцы кукол»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семь пьес: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“Лирический вальс”, “Гавот”, “Романс”, “Полька”, “Вальс-шутка”, “Шарманка”, “Танец”.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написан в 1952 году. Эти пьесы удивляют своей простотой и оптимизмом, лёгкостью исполнения.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28" y="1961752"/>
            <a:ext cx="1399572" cy="1090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6028" y="1735779"/>
            <a:ext cx="3808910" cy="463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стоит возле окна, на ней надет шарф. Она выглядывает на улицу и видит, что другие дети весело играют. Кто-то лепит снеговика, другие катаются на санках с горки. Девочка в шарфе тоже с удовольствием бы поиграла на улице, но ей не велят врачи – она болеет. Героиня садится на кроватку и плачет, и когда ее слезы падают на игрушечного медвежонка, тот незамедлительно оживает, и начинает играть закадровая музыка.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Оживают и другие игрушки – это два игрушечных человечка, клоун Петрушка, матрешки разного размера, Кот в сапогах. Матрешки начинают танцевать постепенно, с самой маленькой. Все они начинают водить свою партию, но очень слаженно. Звучит классическая музыка, и каждый движется в ее ритме. Вначале игрушки танцуют сами по себе, но затем Кот в сапогах галантно приглашает на танец больную девочку. Детская комната превращается в бальный зал, все движется, ритмично и гармонично. Когда танец заканчивается, девочка уже не грустит. Видно, что ей намного лучше, и она успокоилась. После этого она ложится в свою кроватку и спокойно засыпает. Непонятно - сон это был или явь. Но так ли это важно, ведь танец помог девочке уснуть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997" y="0"/>
            <a:ext cx="568937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создания музыкального произведения.</a:t>
            </a:r>
            <a:endParaRPr lang="ru-RU" sz="2400" b="1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988" y="600164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альбома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«Танцы кукол»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необычна.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Дмитриевич был маленький, ему приснился сказочный сон. Будто бы он забрел на чердак своего дома. Среди старых забытых вещей он нашел огромный, покрытый паутиной и пылью сундук.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нём было множество разных предметов - сундук был наполнен самыми разными куклами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дне лежала кукла необыкновенной красоты. На ней было красивое платье с блёстками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напоминала сказочную Фею.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заигрались с куклами и устроили целое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зазвучала чудесная музыка. Она была такой волшебной, что нельзя было не восторгаться ею, нежная, изящная, красивая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Услышав эту музыку, Фея-кукла, вдруг словно проснулась ото сна, ожила и стала танцевать, кружиться и стала звать других кукол на бал: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«Куклы, милые, вставайте, бал волшебный открывайте!»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зазвучала другая волшебная музыка и на середину зала один за другим стали выходить куклы и танцевать, танцевать… Но вдруг музыка неожиданно закончилась, и все куклы очень огорчились. Но шарманщик спас положение.</a:t>
            </a:r>
          </a:p>
          <a:p>
            <a:pPr lvl="0"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печальтесь, вы друзья!</a:t>
            </a:r>
          </a:p>
          <a:p>
            <a:pPr lvl="0"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шарманка у меня!</a:t>
            </a:r>
          </a:p>
          <a:p>
            <a:pPr lvl="0"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шарманочка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играй</a:t>
            </a:r>
          </a:p>
          <a:p>
            <a:pPr lvl="0"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веселый продолжай!»</a:t>
            </a:r>
          </a:p>
          <a:p>
            <a:pPr lvl="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24744"/>
            <a:ext cx="2088231" cy="1873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8492" y="3429000"/>
            <a:ext cx="29340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бы и дальше продолжался сказочный сон, но тут мама тронула Митю за плечо и сказала: «Митя, Митя просыпайся! В гостиной ждёт тебя чай с твоими любимыми пирожными. И Митя проснулся! Позже, став композитором, он воплотил свой сказочный сон в музыке, так появился детский альбом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«Танцы кукол»,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композитор посвятил своей дочери Галине.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8674" y="-85882"/>
            <a:ext cx="3568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Музыкальный анализ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863" y="2726457"/>
            <a:ext cx="398155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«Романс»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песня нежного, лирического характера, задушевная и искренняя, повествующая о личных переживаниях человека.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инструментальной пьесе, которая называется «Романс», заменяет красивая, песенная мелодия, которая как бы поётся, а на самом деле – исполняется на музыкальном инструменте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пьесе не быстрый, но затягивать движение нельзя.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мелодии, и в аккомпанементе должна ощущаться трехдольная пульсация. </a:t>
            </a:r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69" y="5434891"/>
            <a:ext cx="1590610" cy="1166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3676" y="1464573"/>
            <a:ext cx="40094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«Вальс-шутка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«Вальс-шутка» звучит в очень высоком регистре, отрывисто, прозрачно, изящно, как музыкальная шкатулка. Звонкие и нежные звуки создают впечатление танцующей куколки. Фееричная, словно искрящаяся мелодия, порхающая в высоком регистре, создает светлое праздничное настроение.</a:t>
            </a:r>
            <a:r>
              <a:rPr lang="ru-RU" sz="12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Характер: легкий, изящный,  но  несколько  «механический»  за счет  повторяющейся  мелодии,  четкого,  но однообразного  аккомпанемента).</a:t>
            </a:r>
            <a:endParaRPr lang="ru-RU" sz="1200" dirty="0">
              <a:solidFill>
                <a:srgbClr val="CC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2328" y="3777562"/>
            <a:ext cx="44188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«Шарманка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Шарманка-это старинный механический музыкальный инструмент, который воспроизводит мелодии, когда шарманщик вращает ручку.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мелодии шарманок жалобные, заунывные. </a:t>
            </a:r>
          </a:p>
          <a:p>
            <a:pPr lvl="0" fontAlgn="base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 были и шарманки, наигрывавшие весёлые, забавные мелодии.</a:t>
            </a:r>
          </a:p>
          <a:p>
            <a:pPr lvl="0" fontAlgn="base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	Аккомпанемент в пьесе звучит без изменения от начала до конца. Так передаётся однообразие, механичность звучания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инструмента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  беззаботная, танцевальная,  игривая.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898903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 один из самых многозначных символов в искусстве и культуре, главный спутник детства, универсальная модель, с помощью которой дети познают окружающую действительность, постигают отношения между людьми, осваивают социальные роли.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529745"/>
            <a:ext cx="378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«Танцы кукол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 Пьесы из альбома «Танцы кукол» - яркие, характерные, образные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7662" y="36775"/>
            <a:ext cx="3568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Музыкальный анализ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0012" y="126545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384" y="546870"/>
            <a:ext cx="4320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«Танец»</a:t>
            </a:r>
          </a:p>
          <a:p>
            <a:pPr lvl="0" fontAlgn="base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пьесе «Танец» можно услышать, как и в «Шарманке», ярмарочное веселье, подражание народным инструментам – 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балалайкам,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гармошке, трещоткам, бубенцам, дудочкам, которые, быть может, сопровождают кукольное представление. 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задорно.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8863" y="546870"/>
            <a:ext cx="38715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«Полька»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Полька – в переводе с чешского означает «половинка шага». Это чешский народный танец, подвижный, сопровождается маленькими прыжками. 	Игрушки танцуют. Сначала тихонько, потом всё смелее, задорней, игривей, веселее. От такой музыки как будто искрятся и рассыпаются вокруг смешинки! Ноги сами так и идут в пляс!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пьеса коротким насмешливым вступлением, которое переходит в легкую и изящную мелодию, которая постепенно превращается в дикий неуправляемый танец. Вся пьеса исполняется стаккато, но при этом очень важно, чтобы соотношение восьмых и четвертей оставалось очень точным.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591" y="2516640"/>
            <a:ext cx="42942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«Гавот»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Гавот – старинный французский танец.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пьесе требуется очень точное исполнение штрихов.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выразительной передаче содержания пьесы. Большое значение здесь имеет точное звучание продолжительности четвертей и восьмых, тщательное исполнение коротких лиг и острое стаккато в мелодии. В среднем эпизоде - стилизация старинной волынки. Здесь большое значение имеют выдержанные квинты и отдельные звуки в басу. </a:t>
            </a:r>
            <a:r>
              <a:rPr lang="ru-RU" sz="12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умеренным темпом, светлым, энергичным, торжественным характером, некоторой величавостью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54647" y="3451188"/>
            <a:ext cx="39025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«Лирический вальс»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названию танца можно понять его характер. Лирический – значит, задушевный, нежный, взволнованный. Начинается вальс волшебной, сказочно красивой мелодией, нежной и мечтательной. Устремлённой и полётной. В вальсе три части. Музыка крайних частей (первой и третьей) звучит более плавно, спокойно и нежно, чем в середине.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этой пьесе слышатся интонации неземной, фантастической музыки. Вместе с тем, эта музыка по – человечески очень теплая, наполнена чувством радостного ожидания, восторга.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15" y="5535314"/>
            <a:ext cx="1551090" cy="11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002" y="601514"/>
            <a:ext cx="2410075" cy="18611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0636" y="16739"/>
            <a:ext cx="3677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Режиссерский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замысел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сохраняет всю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сборника, но выстраивает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порядок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Романс", "Вальс-шутка", "Шарманка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"Танец", "Гавот", "Полька",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Лирический вальс".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Вальс-шутка" представлен в симфоническом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тональному плану эта последовательность даёт стройную форму, поскольку в крайних номерах музыка в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тональности.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композиционное преобразование продиктовано задумкой режиссёра: героиня засыпает и ей снится сон, который определяет дальнейшее развитие действия: девочка наблюдает за представлением, становясь участницей событий, разворачивающихся во сне.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режиссёрском замысле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"читается" стройная трёхчастная композиция. Так, "Романс" выступает в роли пролога, "Вальс-шутка", "Шарманка", "Танец", "Гавот" и "Полька" образуют основную часть, в которой происходит "знакомство" с персонажами мультфильма, а "Лирический вальс", с небольшой натяжкой, походит на эпилог. Момент наивысшего апофеоза танцев кукол — "Полька". Когда после динамического танца весь игрушечный мир погружается в сон, фантазиям наступает конец. Засыпает и главная героиня</a:t>
            </a:r>
            <a:r>
              <a:rPr lang="ru-RU" sz="1400" dirty="0" smtClean="0">
                <a:solidFill>
                  <a:srgbClr val="000000"/>
                </a:solidFill>
                <a:latin typeface="PT Sans Caption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Нельзя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упомянуть о такой удачной находке режиссёра как глубинная мизансцена, которая используется в фильме только однажды — в самом начале. Фон (снежинки, кружащиеся в танце) постепенно преобразуется во второй план (снежинки, играющие дети), вступая в смысловое взаимодействие с первым (героиня). Подобный приём создаёт эффект слияния зрительского и экранного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33889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96520" y="2708920"/>
            <a:ext cx="6715172" cy="3276445"/>
            <a:chOff x="607288" y="-815361"/>
            <a:chExt cx="7925152" cy="53549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603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65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37405" y="3613248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Мое отношение к прослушанной музыке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12" y="3350893"/>
            <a:ext cx="2738269" cy="1825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6922" y="3998110"/>
            <a:ext cx="4717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82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282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282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кукол» - красивый </a:t>
            </a:r>
            <a:r>
              <a:rPr lang="ru-RU" sz="1600" dirty="0" smtClean="0">
                <a:solidFill>
                  <a:srgbClr val="282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мультфильм,                                          </a:t>
            </a:r>
            <a:r>
              <a:rPr lang="ru-RU" sz="1600" dirty="0">
                <a:solidFill>
                  <a:srgbClr val="282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положенный на прекрасную музыку Шостаковича! </a:t>
            </a:r>
            <a:endParaRPr lang="ru-RU" sz="1600" dirty="0" smtClean="0">
              <a:solidFill>
                <a:srgbClr val="282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Музыка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«Танцах кукол» красивая, мне очень понравилась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мультфильм было приятно: все вокруг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блестит так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сказочному волшебно.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сказать: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«Заботливые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оказались у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девочки!»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1986" y="872081"/>
            <a:ext cx="79281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 композитор  Д. Шостакович  представил  себе,  что  у  кукол есть  свой  особый  мир,  в  котором  происходят  какие –то  интересные  события,  и  свои  кукольные  праздники.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 понравилась пьеса «Гавот» из цикла Д. Шостаковича «Танцы кукол». Во-первых, я не была знакома с этим танцем. Теперь я знаю, что этот танец исполняли на балах. 	Музыка  светлая,  шутливая,  изящная, немного  «игрушечная».    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Когда я слышу мелодию «Гавота», то представляю как под  нее  на  сказочном  балу  танцуют  куклы в  старинных  нарядах:  дамы  в  пышных платьях, держа  в  руке  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веер,  кавалеры  в нарядных  камзолах.</a:t>
            </a: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358" y="45396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Какая из композиций понравилась больше всего и почему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377</Words>
  <Application>Microsoft Office PowerPoint</Application>
  <PresentationFormat>Экран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Ariston</vt:lpstr>
      <vt:lpstr>Times New Roman</vt:lpstr>
      <vt:lpstr>Monotype Corsiva</vt:lpstr>
      <vt:lpstr>PT Sans Caption</vt:lpstr>
      <vt:lpstr>1_Тема Office</vt:lpstr>
      <vt:lpstr>Презентация PowerPoint</vt:lpstr>
      <vt:lpstr>О мультфильме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фантазии</dc:title>
  <dc:creator>Фокина Лидия Петровна</dc:creator>
  <cp:keywords>Шаблон презентации</cp:keywords>
  <cp:lastModifiedBy>Пользователь Windows</cp:lastModifiedBy>
  <cp:revision>89</cp:revision>
  <dcterms:created xsi:type="dcterms:W3CDTF">2014-07-06T18:18:01Z</dcterms:created>
  <dcterms:modified xsi:type="dcterms:W3CDTF">2019-03-11T12:22:42Z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1939836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