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60" r:id="rId6"/>
    <p:sldId id="261" r:id="rId7"/>
    <p:sldId id="265" r:id="rId8"/>
    <p:sldId id="267" r:id="rId9"/>
    <p:sldId id="268" r:id="rId10"/>
    <p:sldId id="269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209A-363C-489F-B27E-9A9F61283F6D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184B-F6AA-4BCE-B397-FFB7283CF9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209A-363C-489F-B27E-9A9F61283F6D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184B-F6AA-4BCE-B397-FFB7283CF9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209A-363C-489F-B27E-9A9F61283F6D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184B-F6AA-4BCE-B397-FFB7283CF9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209A-363C-489F-B27E-9A9F61283F6D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184B-F6AA-4BCE-B397-FFB7283CF9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209A-363C-489F-B27E-9A9F61283F6D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184B-F6AA-4BCE-B397-FFB7283CF9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209A-363C-489F-B27E-9A9F61283F6D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184B-F6AA-4BCE-B397-FFB7283CF9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209A-363C-489F-B27E-9A9F61283F6D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184B-F6AA-4BCE-B397-FFB7283CF9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209A-363C-489F-B27E-9A9F61283F6D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184B-F6AA-4BCE-B397-FFB7283CF9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209A-363C-489F-B27E-9A9F61283F6D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184B-F6AA-4BCE-B397-FFB7283CF9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209A-363C-489F-B27E-9A9F61283F6D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184B-F6AA-4BCE-B397-FFB7283CF9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209A-363C-489F-B27E-9A9F61283F6D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184B-F6AA-4BCE-B397-FFB7283CF9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8209A-363C-489F-B27E-9A9F61283F6D}" type="datetimeFigureOut">
              <a:rPr lang="ru-RU" smtClean="0"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6184B-F6AA-4BCE-B397-FFB7283CF90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8;&#1075;&#1077;&#1081;\Downloads\Dmitriy+Shostakovich+Tancy+kukol+Val+s+shutka_muzlishko.ru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1" y="928671"/>
            <a:ext cx="6643734" cy="507209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Dmitriy+Shostakovich+Tancy+kukol+Val+s+shutka_muzlishko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15140" y="1428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Танец</a:t>
            </a:r>
            <a:br>
              <a:rPr lang="ru-RU" sz="2000" b="1" dirty="0" smtClean="0"/>
            </a:br>
            <a:r>
              <a:rPr lang="ru-RU" sz="2000" dirty="0"/>
              <a:t> Музыка похожа на забавный танец петрушек, которым аккомпанирует целый оркестр народных инструментов. Мелодия построена на чередовании плавных, скользящих и отрывистых, острых звуков. В музыке много шутливых акцентов, которые звучат неожиданно, задорно.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266" y="2214563"/>
            <a:ext cx="5215467" cy="39116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Прослушанная музыка </a:t>
            </a:r>
            <a:r>
              <a:rPr lang="ru-RU" sz="2000" dirty="0"/>
              <a:t>создаёт свой, как бы «симфонический ряд» воплощения идей и характеров, оказывающий влияние на </a:t>
            </a:r>
            <a:r>
              <a:rPr lang="ru-RU" sz="2000" dirty="0" smtClean="0"/>
              <a:t>атмосферу мультфильма.</a:t>
            </a:r>
            <a:r>
              <a:rPr lang="ru-RU" sz="2000" dirty="0"/>
              <a:t> </a:t>
            </a:r>
            <a:r>
              <a:rPr lang="ru-RU" sz="2000" dirty="0" smtClean="0"/>
              <a:t>Эта пьеса удивляет </a:t>
            </a:r>
            <a:r>
              <a:rPr lang="ru-RU" sz="2000" dirty="0"/>
              <a:t>своей простотой, оптимизмом и  легкостью исполнения</a:t>
            </a:r>
            <a:r>
              <a:rPr lang="ru-RU" sz="2000" dirty="0" smtClean="0"/>
              <a:t>. Все семь пьес обладают исключительной пластической выразительностью. Каскады то нисходящих, то восходящих ходов шестнадцатых, исполняемые в разных регистрах и с разной динамикой, создают эффект визуализации движения, удаления и приближения балерины. </a:t>
            </a:r>
            <a:br>
              <a:rPr lang="ru-RU" sz="2000" dirty="0" smtClean="0"/>
            </a:br>
            <a:r>
              <a:rPr lang="ru-RU" sz="2000" dirty="0" smtClean="0"/>
              <a:t>Прослушав эту пьесу у меня складывается эмоционально положительное отношение.</a:t>
            </a:r>
            <a:r>
              <a:rPr lang="ru-RU" sz="2000" dirty="0"/>
              <a:t>  </a:t>
            </a:r>
            <a:r>
              <a:rPr lang="ru-RU" sz="2000" dirty="0" smtClean="0"/>
              <a:t>Слушая можно почувствовать</a:t>
            </a:r>
            <a:r>
              <a:rPr lang="ru-RU" sz="2000" dirty="0"/>
              <a:t> настроение, выраженное в музыке, проследить, как оно меняется</a:t>
            </a:r>
            <a:r>
              <a:rPr lang="ru-RU" sz="2000" dirty="0" smtClean="0"/>
              <a:t> </a:t>
            </a:r>
            <a:r>
              <a:rPr lang="ru-RU" sz="2000" dirty="0"/>
              <a:t>, музыка звучала сначала светло, нежно, потом тревожно и беспокойно, а в конце опять возникло нежное </a:t>
            </a:r>
            <a:r>
              <a:rPr lang="ru-RU" sz="2000" dirty="0" smtClean="0"/>
              <a:t>звучание и мы </a:t>
            </a:r>
            <a:r>
              <a:rPr lang="ru-RU" sz="2000" dirty="0"/>
              <a:t>понимаем, что тревога и беспокойство развеялись, а светлое настроение вернулось. 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/>
              <a:t>Спасибо за внимание.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Цикл фортепианных пьес «Танцы кукол» был написан в период 1959 – 1962 г. и включал 7 разнохарактерных пьес</a:t>
            </a:r>
            <a:r>
              <a:rPr lang="ru-RU" sz="2000" dirty="0" smtClean="0"/>
              <a:t>.</a:t>
            </a:r>
            <a:r>
              <a:rPr lang="ru-RU" sz="2000" dirty="0"/>
              <a:t> “Лирический вальс”, “Гавот”, “Романс”, “Полька”, “Вальс-шутка”, “Шарманка”, “Танец”. </a:t>
            </a: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076" y="1714488"/>
            <a:ext cx="6191294" cy="464347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71451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dirty="0"/>
              <a:t>Сборник «Танцы кукол» – это еще одна грань творчества Шостаковича – музыка для детей. Здесь важно то, что </a:t>
            </a:r>
            <a:r>
              <a:rPr lang="ru-RU" sz="2000" dirty="0" smtClean="0"/>
              <a:t>образом </a:t>
            </a:r>
            <a:r>
              <a:rPr lang="ru-RU" sz="2000" dirty="0"/>
              <a:t>своей мысли композитор выбрал </a:t>
            </a:r>
            <a:r>
              <a:rPr lang="ru-RU" sz="2000" dirty="0" smtClean="0"/>
              <a:t>куклу. Кукла </a:t>
            </a:r>
            <a:r>
              <a:rPr lang="ru-RU" sz="2000" dirty="0"/>
              <a:t>– один из самых многозначных символов в искусстве и культуре, главный спутник детства</a:t>
            </a:r>
            <a:r>
              <a:rPr lang="ru-RU" sz="2000" dirty="0" smtClean="0"/>
              <a:t>, </a:t>
            </a:r>
            <a:r>
              <a:rPr lang="ru-RU" sz="2000" dirty="0"/>
              <a:t>с помощью которой дети познают окружающую действительность, постигают отношения между людьми, осваивают социальные </a:t>
            </a:r>
            <a:r>
              <a:rPr lang="ru-RU" sz="2000" dirty="0" smtClean="0"/>
              <a:t>отношения. В </a:t>
            </a:r>
            <a:r>
              <a:rPr lang="ru-RU" sz="2000" dirty="0"/>
              <a:t>пьесах Шостаковича игрушки приходят к ребенку, развлекают и утешают его, веселят и заставляют задуматься. В этой музыке композитором гениально достигнута четкая передача этих образов.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363" y="3071813"/>
            <a:ext cx="3955273" cy="305435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История создания альбома «Танцы кукол» очень необычна</a:t>
            </a:r>
            <a:r>
              <a:rPr lang="ru-RU" sz="2000" dirty="0" smtClean="0"/>
              <a:t>.</a:t>
            </a:r>
            <a:r>
              <a:rPr lang="ru-RU" sz="2000" dirty="0"/>
              <a:t>  </a:t>
            </a:r>
            <a:r>
              <a:rPr lang="ru-RU" sz="2000" dirty="0" smtClean="0"/>
              <a:t>Мите (как называли его родители) приснился </a:t>
            </a:r>
            <a:r>
              <a:rPr lang="ru-RU" sz="2000" dirty="0"/>
              <a:t>сказочный </a:t>
            </a:r>
            <a:r>
              <a:rPr lang="ru-RU" sz="2000" dirty="0" smtClean="0"/>
              <a:t>сон.</a:t>
            </a:r>
            <a:r>
              <a:rPr lang="ru-RU" sz="2000" dirty="0"/>
              <a:t>  Позже, став композитором, он воплотил свой сказочный сон в музыке, так появился детский альбом «Танцы кукол», который композитор посвятил своей дочери Галине.</a:t>
            </a:r>
          </a:p>
        </p:txBody>
      </p:sp>
      <p:pic>
        <p:nvPicPr>
          <p:cNvPr id="4" name="Содержимое 3" descr="i_00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64633"/>
            <a:ext cx="7143800" cy="419709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1038" cy="157163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По </a:t>
            </a:r>
            <a:r>
              <a:rPr lang="ru-RU" sz="2000" dirty="0" smtClean="0"/>
              <a:t>названию, «Танцы кукол», </a:t>
            </a:r>
            <a:r>
              <a:rPr lang="ru-RU" sz="2000" dirty="0"/>
              <a:t>можно понять его характер. Лирический – значит, задушевный, нежный, взволнованный. Начинается вальс волшебной, сказочно красивой мелодией, нежной и мечтательной. Устремлённой и полётной. В вальсе три части. Музыка крайних частей (первой и третьей) звучит более плавно, спокойно и нежно, чем в середине</a:t>
            </a:r>
            <a:r>
              <a:rPr lang="ru-RU" sz="2000" b="1" dirty="0"/>
              <a:t>.</a:t>
            </a:r>
            <a:endParaRPr lang="ru-RU" sz="2000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214562"/>
            <a:ext cx="4572031" cy="407195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b="1" dirty="0"/>
              <a:t>Гавот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Гавот – старинный французский танец. Хороводный танец. Появился 400 лет назад. Отличается умеренным темпом, светлым, энергичным, торжественным характером, некоторой величавостью. Позднее гавот стал популярным придворным танцем, его танцевали на балах.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728" y="2051595"/>
            <a:ext cx="4512726" cy="4092049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Романс, полька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2900" b="0" dirty="0"/>
              <a:t>Романс – это песня нежного, лирического характера, задушевная и искренняя, повествующая о личных переживаниях человека</a:t>
            </a:r>
          </a:p>
          <a:p>
            <a:pPr algn="ctr"/>
            <a:endParaRPr lang="ru-RU" dirty="0"/>
          </a:p>
        </p:txBody>
      </p:sp>
      <p:pic>
        <p:nvPicPr>
          <p:cNvPr id="7" name="Содержимое 6" descr="7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50" y="2174875"/>
            <a:ext cx="3951288" cy="395128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4041775" cy="674701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2500" b="0" dirty="0"/>
              <a:t>Полька – в переводе с чешского означает «половинка шага». Это чешский народный танец, подвижный, сопровождается маленькими прыжками.  </a:t>
            </a:r>
          </a:p>
          <a:p>
            <a:endParaRPr lang="ru-RU" dirty="0"/>
          </a:p>
        </p:txBody>
      </p:sp>
      <p:pic>
        <p:nvPicPr>
          <p:cNvPr id="8" name="Содержимое 7" descr="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2142"/>
            <a:ext cx="4041775" cy="303675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b="1" dirty="0"/>
              <a:t>Вальс-шутка</a:t>
            </a:r>
            <a:br>
              <a:rPr lang="ru-RU" sz="2000" b="1" dirty="0"/>
            </a:br>
            <a:r>
              <a:rPr lang="ru-RU" sz="2000" dirty="0"/>
              <a:t>Вальс в переводе с французского означает «кружиться». По характеру вальсы бывают разные, но чаще всего это плавный танец.</a:t>
            </a:r>
            <a:br>
              <a:rPr lang="ru-RU" sz="2000" dirty="0"/>
            </a:br>
            <a:r>
              <a:rPr lang="ru-RU" sz="2000" dirty="0"/>
              <a:t>«Вальс-шутка» звучит в очень высоком регистре, отрывисто, прозрачно, изящно, как музыкальная шкатулка. Звонкие и нежные звуки создают впечатление танцующей куколки.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500" y="2143117"/>
            <a:ext cx="5277144" cy="395785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b="1" dirty="0"/>
              <a:t>Шарманка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Это старинный механический музыкальный инструмент, который воспроизводит мелодии, когда шарманщик вращает ручку, Она может играть одну или несколько мелодий, повторяющихся много раз</a:t>
            </a:r>
            <a:r>
              <a:rPr lang="ru-RU" sz="2000" dirty="0" smtClean="0"/>
              <a:t>.</a:t>
            </a:r>
            <a:r>
              <a:rPr lang="ru-RU" sz="2000" dirty="0"/>
              <a:t> Аккомпанемент в пьесе звучит без изменения от начала до конца. Так передаётся однообразие, механичность звучания этого инструмента. 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500306"/>
            <a:ext cx="4286280" cy="321643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194</Words>
  <Application>Microsoft Office PowerPoint</Application>
  <PresentationFormat>Экран (4:3)</PresentationFormat>
  <Paragraphs>12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Цикл фортепианных пьес «Танцы кукол» был написан в период 1959 – 1962 г. и включал 7 разнохарактерных пьес. “Лирический вальс”, “Гавот”, “Романс”, “Полька”, “Вальс-шутка”, “Шарманка”, “Танец”. </vt:lpstr>
      <vt:lpstr>Сборник «Танцы кукол» – это еще одна грань творчества Шостаковича – музыка для детей. Здесь важно то, что образом своей мысли композитор выбрал куклу. Кукла – один из самых многозначных символов в искусстве и культуре, главный спутник детства, с помощью которой дети познают окружающую действительность, постигают отношения между людьми, осваивают социальные отношения. В пьесах Шостаковича игрушки приходят к ребенку, развлекают и утешают его, веселят и заставляют задуматься. В этой музыке композитором гениально достигнута четкая передача этих образов. </vt:lpstr>
      <vt:lpstr>История создания альбома «Танцы кукол» очень необычна.  Мите (как называли его родители) приснился сказочный сон.  Позже, став композитором, он воплотил свой сказочный сон в музыке, так появился детский альбом «Танцы кукол», который композитор посвятил своей дочери Галине.</vt:lpstr>
      <vt:lpstr>По названию, «Танцы кукол», можно понять его характер. Лирический – значит, задушевный, нежный, взволнованный. Начинается вальс волшебной, сказочно красивой мелодией, нежной и мечтательной. Устремлённой и полётной. В вальсе три части. Музыка крайних частей (первой и третьей) звучит более плавно, спокойно и нежно, чем в середине.</vt:lpstr>
      <vt:lpstr>Гавот Гавот – старинный французский танец. Хороводный танец. Появился 400 лет назад. Отличается умеренным темпом, светлым, энергичным, торжественным характером, некоторой величавостью. Позднее гавот стал популярным придворным танцем, его танцевали на балах.  </vt:lpstr>
      <vt:lpstr>Романс, полька</vt:lpstr>
      <vt:lpstr>Вальс-шутка Вальс в переводе с французского означает «кружиться». По характеру вальсы бывают разные, но чаще всего это плавный танец. «Вальс-шутка» звучит в очень высоком регистре, отрывисто, прозрачно, изящно, как музыкальная шкатулка. Звонкие и нежные звуки создают впечатление танцующей куколки. </vt:lpstr>
      <vt:lpstr>Шарманка Это старинный механический музыкальный инструмент, который воспроизводит мелодии, когда шарманщик вращает ручку, Она может играть одну или несколько мелодий, повторяющихся много раз. Аккомпанемент в пьесе звучит без изменения от начала до конца. Так передаётся однообразие, механичность звучания этого инструмента.   </vt:lpstr>
      <vt:lpstr>Танец  Музыка похожа на забавный танец петрушек, которым аккомпанирует целый оркестр народных инструментов. Мелодия построена на чередовании плавных, скользящих и отрывистых, острых звуков. В музыке много шутливых акцентов, которые звучат неожиданно, задорно. </vt:lpstr>
      <vt:lpstr>Прослушанная музыка создаёт свой, как бы «симфонический ряд» воплощения идей и характеров, оказывающий влияние на атмосферу мультфильма. Эта пьеса удивляет своей простотой, оптимизмом и  легкостью исполнения. Все семь пьес обладают исключительной пластической выразительностью. Каскады то нисходящих, то восходящих ходов шестнадцатых, исполняемые в разных регистрах и с разной динамикой, создают эффект визуализации движения, удаления и приближения балерины.  Прослушав эту пьесу у меня складывается эмоционально положительное отношение.  Слушая можно почувствовать настроение, выраженное в музыке, проследить, как оно меняется , музыка звучала сначала светло, нежно, потом тревожно и беспокойно, а в конце опять возникло нежное звучание и мы понимаем, что тревога и беспокойство развеялись, а светлое настроение вернулось.    Спасибо за внимание.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27</cp:revision>
  <dcterms:created xsi:type="dcterms:W3CDTF">2019-03-11T05:06:56Z</dcterms:created>
  <dcterms:modified xsi:type="dcterms:W3CDTF">2019-03-11T09:40:05Z</dcterms:modified>
</cp:coreProperties>
</file>