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DFC05E4-C9ED-4E4B-8868-770E43B2AD6F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D5558B1-07C6-4B11-83F0-998D425AE91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543800" cy="1944216"/>
          </a:xfrm>
        </p:spPr>
        <p:txBody>
          <a:bodyPr/>
          <a:lstStyle/>
          <a:p>
            <a:pPr algn="ctr"/>
            <a:r>
              <a:rPr lang="ru-RU" dirty="0" smtClean="0"/>
              <a:t>АКМУЛЛИНСКАЯ ОЛИМПИАДА ПО МУЗЫКЕ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589240"/>
            <a:ext cx="2123728" cy="1268760"/>
          </a:xfrm>
        </p:spPr>
        <p:txBody>
          <a:bodyPr/>
          <a:lstStyle/>
          <a:p>
            <a:pPr algn="l"/>
            <a:r>
              <a:rPr lang="ru-RU" sz="1600" b="1" dirty="0" smtClean="0"/>
              <a:t>Выполнил Шапко Матвей 2 «Б» класса школы № 7 г. Туймазы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65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создания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91264" cy="5095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       </a:t>
            </a:r>
            <a:r>
              <a:rPr lang="ru-RU" sz="1600" b="1" dirty="0"/>
              <a:t>История создания альбома «Танцы кукол» очень необычна.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dirty="0" smtClean="0"/>
              <a:t>   Когда </a:t>
            </a:r>
            <a:r>
              <a:rPr lang="ru-RU" sz="1600" dirty="0"/>
              <a:t>Дмитрий Дмитриевич был маленький, ему приснился сказочный сон. Будто бы он забрел на чердак своего дома. Среди старых забытых вещей он нашел огромный, покрытый паутиной и пылью сундук.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В </a:t>
            </a:r>
            <a:r>
              <a:rPr lang="ru-RU" sz="1600" dirty="0"/>
              <a:t>нём было множество разных предметов - сундук был наполнен самыми разными куклами. Здесь были куклы из детского кукольного театра, которые одевались на руку и оживали. Были и куклы в старинных бальных нарядах. И куклы-матрёшки в расписных сарафанах. А также куклы, сшитые из тряпок, был и шарманщик, который накручивал ручку своей шарманки.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А </a:t>
            </a:r>
            <a:r>
              <a:rPr lang="ru-RU" sz="1600" dirty="0"/>
              <a:t>на самом дне лежала кукла необыкновенной красоты. На ней было красивое платье с блёстками, золотые локоны обрамляли красивое личико, глазки, словно звёздочки горели глянцевым блеском, она напоминала сказочную Фею.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Дети </a:t>
            </a:r>
            <a:r>
              <a:rPr lang="ru-RU" sz="1600" dirty="0"/>
              <a:t>заигрались с куклами и устроили целое представление. Им казалось, что они очутились в красивом большом зале, где были рассажены все их куклы. И вдруг зазвучала чудесная музыка. Она была такой волшебной, что нельзя было не восторгаться ею, нежная, изящная, красивая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18595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r>
              <a:rPr lang="ru-RU" dirty="0" smtClean="0"/>
              <a:t> создания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             Услышав </a:t>
            </a:r>
            <a:r>
              <a:rPr lang="ru-RU" sz="1600" dirty="0"/>
              <a:t>эту музыку, Фея-кукла, вдруг словно проснулась ото сна, ожила и стала танцевать, кружиться и стала звать других кукол на бал: «Куклы, милые, вставайте, бал волшебный открывайте!» И зазвучала другая волшебная музыка и на середину зала один за другим стали выходить куклы и танцевать, танцевать… Но вдруг музыка неожиданно закончилась, и все куклы очень огорчились. Но шарманщик спас положение.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Не печальтесь, вы друзья!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Есть шарманка у меня!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Ты </a:t>
            </a:r>
            <a:r>
              <a:rPr lang="ru-RU" sz="1600" dirty="0"/>
              <a:t>шарманочка</a:t>
            </a:r>
            <a:r>
              <a:rPr lang="ru-RU" sz="1600" dirty="0"/>
              <a:t>, играй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Бал веселый продолжай!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 Так </a:t>
            </a:r>
            <a:r>
              <a:rPr lang="ru-RU" sz="1600" dirty="0"/>
              <a:t>бы и дальше продолжался сказочный сон, но тут мама тронула Митю за плечо и сказала: «Митя, Митя просыпайся! В гостиной ждёт тебя чай с твоими любимыми пирожными. И Митя проснулся! Позже, став композитором, он воплотил свой сказочный сон в музыке, так появился детский альбом «Танцы кукол», который композитор посвятил своей дочери Галине. </a:t>
            </a:r>
          </a:p>
        </p:txBody>
      </p:sp>
    </p:spTree>
    <p:extLst>
      <p:ext uri="{BB962C8B-B14F-4D97-AF65-F5344CB8AC3E}">
        <p14:creationId xmlns:p14="http://schemas.microsoft.com/office/powerpoint/2010/main" val="43572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</a:t>
            </a:r>
            <a:r>
              <a:rPr lang="ru-RU" sz="2000" dirty="0" smtClean="0"/>
              <a:t>Форма </a:t>
            </a:r>
            <a:r>
              <a:rPr lang="ru-RU" sz="2000" dirty="0"/>
              <a:t>произведения простая 2-х частная с репризой; написана в жанре вальса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   Тембр </a:t>
            </a:r>
            <a:r>
              <a:rPr lang="ru-RU" sz="2000" dirty="0"/>
              <a:t>- смычковых и деревянно-духовых. Произведение написано для симфонического оркестра в большом составе, но в рамках предмета клавишного синтезатора применяется только сам синтезатор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Динамика- встречается  и форте и пиано 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6044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924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986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Режиссерский замысел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Я думаю, режиссер хотел показать ,что с  куклами , плюшевыми  зверьми  и др. игрушками нужно обращаться как с живыми . Может быть, когда-нибудь ваши игрушки оживут и так же, как и с девочкой из мультфильма, потанцуют. Их не надо бросать, оставлять на холоде, или даже бить. Если вдруг такое случится, вспомните этот </a:t>
            </a:r>
            <a:r>
              <a:rPr lang="ru-RU" dirty="0" err="1" smtClean="0"/>
              <a:t>мульт</a:t>
            </a:r>
            <a:r>
              <a:rPr lang="ru-RU" dirty="0" smtClean="0"/>
              <a:t>, и  попросите прощения у своей игрушки.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77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Отношение к прослушанной музыке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Мелодия понравилась. Композиция показалась мне легкой, воздушной, добродушной, нежной, прозрачной, игривой и, в какой-то момент, неуклюжей.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8164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410445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10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СПАСИБО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9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</TotalTime>
  <Words>540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АКМУЛЛИНСКАЯ ОЛИМПИАДА ПО МУЗЫКЕ </vt:lpstr>
      <vt:lpstr>История создания </vt:lpstr>
      <vt:lpstr>История создания </vt:lpstr>
      <vt:lpstr>Анализ произведения</vt:lpstr>
      <vt:lpstr>Режиссерский замысел</vt:lpstr>
      <vt:lpstr>Отношение к прослушанной музыке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АКМУЛЛИНСКАЯ ОЛИМПИАДА ПО МУЗЫКЕ</dc:title>
  <dc:creator>Ксения Шапко</dc:creator>
  <cp:lastModifiedBy>Ксения Шапко</cp:lastModifiedBy>
  <cp:revision>6</cp:revision>
  <dcterms:created xsi:type="dcterms:W3CDTF">2019-03-10T15:52:39Z</dcterms:created>
  <dcterms:modified xsi:type="dcterms:W3CDTF">2019-03-10T16:55:42Z</dcterms:modified>
</cp:coreProperties>
</file>