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58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80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28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43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9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6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00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72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24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96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80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551CF-2A74-43FE-881A-7C0F67097D1F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84CCE-A5C0-42EA-B18F-2EC67126F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72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4910" y="221673"/>
            <a:ext cx="10598726" cy="231370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"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Танцы кукол"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Д.Д.Шостаковича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Усманова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Ильвина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ученица 2Б класса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СОШ №7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964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48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2218" y="3706019"/>
            <a:ext cx="9144000" cy="1655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ÐÐ¼Ð¸ÑÑÐ¸Ð¹ Ð¨Ð¾ÑÑÐ°ÐºÐ¾Ð²Ð¸Ñ Â«Ð¢ÐÐÐ¦Ð« ÐÐ£ÐÐÐÂ» ÑÑÐ¸ÑÐ° Ð´ÐµÑÑÐºÐ¸Ñ Ð¿ÑÐµÑ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73" y="1122362"/>
            <a:ext cx="8492836" cy="48350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4895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Â Â«Ð¨Ð°ÑÐ¼Ð°Ð½ÐºÐ°Â».Â  Ð­ÑÐ¾Â ÑÑÐ°ÑÐ¸Ð½Ð½ÑÐ¹ Ð¼ÐµÑÐ°Ð½Ð¸ÑÐµÑÐºÐ¸Ð¹ Ð¼ÑÐ·ÑÐºÐ°Ð»ÑÐ½ÑÐ¹ Ð¸Ð½ÑÑÑÑÐ¼ÐµÐ½Ñ, ÐºÐ¾ÑÐ¾ÑÑÐ¹ Ð²Ð¾ÑÐ¿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835" y="1122363"/>
            <a:ext cx="7315201" cy="476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0518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&amp;quot;ÐÐ°Ð»ÑÑ-ÑÑÑÐºÐ°&amp;quot; Â Â Â Â Â Â  ÐÐ°Ð»ÑÑÂ Ð² Ð¿ÐµÑÐµÐ²Ð¾Ð´Ðµ Ñ ÑÑÐ°Ð½ÑÑÐ·ÑÐºÐ¾Ð³Ð¾ Ð¾Ð·Ð½Ð°ÑÐ°ÐµÑ Â«ÐºÑÑÐ¶Ð¸ÑÑÑÑÂ» ÐÐ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364" y="1122363"/>
            <a:ext cx="7287491" cy="48628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66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&amp;quot;ÐÐ¸ÑÐ¸ÑÐµÑÐºÐ¸Ð¹ Ð²Ð°Ð»ÑÑ&amp;quot; ÐÐ¾ Ð½Ð°Ð·Ð²Ð°Ð½Ð¸Ñ ÑÐ°Ð½ÑÐ° Ð¼Ð¾Ð¶Ð½Ð¾ Ð¿Ð¾Ð½ÑÑÑ ÐµÐ³Ð¾ ÑÐ°ÑÐ°ÐºÑÐµÑ.Â ÐÐ¸ÑÐ¸ÑÐµÑÐºÐ¸Ð¹Â â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291" y="1122363"/>
            <a:ext cx="7093527" cy="49043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099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04445"/>
            <a:ext cx="9144000" cy="1655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&amp;quot;ÐÐ°Ð²Ð¾Ñ&amp;quot; Â  ÐÐ°Ð²Ð¾ÑÂ â ÑÑÐ°ÑÐ¸Ð½Ð½ÑÐ¹ ÑÑÐ°Ð½ÑÑÐ·ÑÐºÐ¸Ð¹ ÑÐ°Ð½ÐµÑ. Ð¥Ð¾ÑÐ¾Ð²Ð¾Ð´Ð½ÑÐ¹ ÑÐ°Ð½ÐµÑ. ÐÐ¾ÑÐ²Ð¸Ð»ÑÑ 4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290" y="1122363"/>
            <a:ext cx="7370619" cy="5001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654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&amp;quot;ÐÐ¾Ð»ÑÐºÐ°&amp;quot; ÐÐ¾Ð»ÑÐºÐ°Â â Ð² Ð¿ÐµÑÐµÐ²Ð¾Ð´Ðµ Ñ ÑÐµÑÑÐºÐ¾Ð³Ð¾ Ð¾Ð·Ð½Ð°ÑÐ°ÐµÑ Â«Ð¿Ð¾Ð»Ð¾Ð²Ð¸Ð½ÐºÐ° ÑÐ°Ð³Ð°Â». Ð­ÑÐ¾ ÑÐµÑÑÐºÐ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122363"/>
            <a:ext cx="7550727" cy="51398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9441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&amp;quot;Ð Ð¾Ð¼Ð°Ð½Ñ&amp;quot; Ð Ð¾Ð¼Ð°Ð½ÑÂ â ÑÑÐ¾ Ð¿ÐµÑÐ½Ñ Ð½ÐµÐ¶Ð½Ð¾Ð³Ð¾, Ð»Ð¸ÑÐ¸ÑÐµÑÐºÐ¾Ð³Ð¾ ÑÐ°ÑÐ°ÐºÑÐµÑÐ°, Ð·Ð°Ð´ÑÑÐµÐ²Ð½Ð°Ñ Ð¸ Ð¸ÑÐºÑ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072" y="1122363"/>
            <a:ext cx="8007927" cy="4959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981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usiness-texts.ru/wp-content/uploads/2016/06/fon-klet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&amp;quot;Ð¢Ð°Ð½ÐµÑ&amp;quot; Ð Ð¿ÑÐµÑÐµÂ Â«Ð¢Ð°Ð½ÐµÑÂ»Â Ð¼Ð¾Ð¶Ð½Ð¾ ÑÑÐ»ÑÑÐ°ÑÑ, ÐºÐ°Ðº Ð¸ Ð² Â«Ð¨Ð°ÑÐ¼Ð°Ð½ÐºÐµÂ», ÑÑÐ¼Ð°ÑÐ¾ÑÐ½Ð¾Ðµ Ð²ÐµÑÐµÐ»Ñ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764" y="1122363"/>
            <a:ext cx="7883236" cy="5236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092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</Words>
  <Application>Microsoft Office PowerPoint</Application>
  <PresentationFormat>Широкоэкранный</PresentationFormat>
  <Paragraphs>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"Танцы кукол" Д.Д.Шостаковича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Лилия</dc:creator>
  <cp:lastModifiedBy>Лилия</cp:lastModifiedBy>
  <cp:revision>3</cp:revision>
  <dcterms:created xsi:type="dcterms:W3CDTF">2019-02-25T10:23:22Z</dcterms:created>
  <dcterms:modified xsi:type="dcterms:W3CDTF">2019-02-25T10:46:13Z</dcterms:modified>
</cp:coreProperties>
</file>