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7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10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53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52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14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37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1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7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6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85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845CF-9EA5-45C3-8343-5F6B232248AE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965C-A33D-4C57-9C53-D7769BFE1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5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cmuzyka.com/110-letiyu-so-dnya-rozhdeniya-shostakovich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1167"/>
            <a:ext cx="8136903" cy="608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5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"Романс"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Романс – это песня нежного, лирического характера, задушевная и искренняя, повествующая о личных переживаниях человека.</a:t>
            </a:r>
          </a:p>
          <a:p>
            <a:r>
              <a:rPr lang="ru-RU" dirty="0"/>
              <a:t>Но есть инструментальные пьесы ( без пения) с таким же названием. Пение в инструментальной пьесе, которая называется «Романс», заменяет красивая, песенная мелодия, которая как бы поётся, а на самом деле – исполняется на музыкальном инструменте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0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"Танец"</a:t>
            </a:r>
          </a:p>
          <a:p>
            <a:r>
              <a:rPr lang="ru-RU" dirty="0" smtClean="0"/>
              <a:t>В </a:t>
            </a:r>
            <a:r>
              <a:rPr lang="ru-RU" dirty="0"/>
              <a:t>пьесе «Танец» можно услышать, как и в «Шарманке», ярмарочное веселье, подражание народным инструментам – балалайкам, гармошке, трещоткам, бубенцам, дудочкам, которые, быть может, сопровождают кукольное представление. Музыка похожа на забавный танец петрушек, которым аккомпанирует целый оркестр народных инструментов. Мелодия построена на чередовании плавных, скользящих и отрывистых, острых звуков. В музыке много шутливых акцентов, которые звучат неожиданно, задорно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72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КОНЕЦ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158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0" i="0" dirty="0" smtClean="0">
                <a:solidFill>
                  <a:srgbClr val="272729"/>
                </a:solidFill>
                <a:effectLst/>
                <a:latin typeface="Roboto"/>
              </a:rPr>
              <a:t>Мультфильм про маленькую девочку, которая заболела в такую прекрасную пору как зима. Дети на улице катаются на санках и лепят снеговиков, а ей приходится сидеть дома в одиночестве. От грусти девочка заплакала и ее слезы попали на плюшевого мишку, который из-за этого ожил. А потом пробудились и остальные игрушки в комнате. Чтобы повеселить свою хозяйку они устроили танцы, ведь они-то знают, что нет на свете лучшего лекарства, чем хорошее настроение.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24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Выразительная яркая </a:t>
            </a:r>
            <a:r>
              <a:rPr lang="ru-RU" sz="3600" dirty="0" smtClean="0"/>
              <a:t>мелодия </a:t>
            </a:r>
            <a:r>
              <a:rPr lang="ru-RU" sz="3600" dirty="0" smtClean="0"/>
              <a:t>сопровождает весь мультфильм! </a:t>
            </a:r>
            <a:r>
              <a:rPr lang="ru-RU" sz="3600" dirty="0" smtClean="0"/>
              <a:t> Великолепная </a:t>
            </a:r>
            <a:r>
              <a:rPr lang="ru-RU" sz="3600" dirty="0"/>
              <a:t> </a:t>
            </a:r>
            <a:r>
              <a:rPr lang="ru-RU" sz="3600" dirty="0" smtClean="0"/>
              <a:t>лучшая </a:t>
            </a:r>
            <a:r>
              <a:rPr lang="ru-RU" sz="3600" dirty="0"/>
              <a:t>классическая музыка, написанная специально в детском сборнике «Танцы кукол» Шостаковичем, одновременно и завораживающе легка и расслабляюще проникновенна. Она позволяет развернуться фантазиям и чувствовать </a:t>
            </a:r>
            <a:r>
              <a:rPr lang="ru-RU" sz="3600" dirty="0" smtClean="0"/>
              <a:t>спокойствие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58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Детская сюита для фортепиано "Танцы кукол" написана </a:t>
            </a:r>
            <a:r>
              <a:rPr lang="ru-RU" u="sng" dirty="0">
                <a:hlinkClick r:id="rId2"/>
              </a:rPr>
              <a:t>Дмитрием Дмитриевичем Шостаковичем</a:t>
            </a:r>
            <a:r>
              <a:rPr lang="ru-RU" dirty="0"/>
              <a:t> в 1952 году.</a:t>
            </a:r>
          </a:p>
          <a:p>
            <a:pPr fontAlgn="base"/>
            <a:r>
              <a:rPr lang="ru-RU" dirty="0"/>
              <a:t>Сюита состоит из семи пьес:</a:t>
            </a:r>
            <a:br>
              <a:rPr lang="ru-RU" dirty="0"/>
            </a:br>
            <a:r>
              <a:rPr lang="ru-RU" dirty="0"/>
              <a:t>1. Лирический вальс,</a:t>
            </a:r>
            <a:br>
              <a:rPr lang="ru-RU" dirty="0"/>
            </a:br>
            <a:r>
              <a:rPr lang="ru-RU" dirty="0"/>
              <a:t>2. Гавот,</a:t>
            </a:r>
            <a:br>
              <a:rPr lang="ru-RU" dirty="0"/>
            </a:br>
            <a:r>
              <a:rPr lang="ru-RU" dirty="0"/>
              <a:t>3. Романс,</a:t>
            </a:r>
            <a:br>
              <a:rPr lang="ru-RU" dirty="0"/>
            </a:br>
            <a:r>
              <a:rPr lang="ru-RU" dirty="0"/>
              <a:t>4. Полька,</a:t>
            </a:r>
            <a:br>
              <a:rPr lang="ru-RU" dirty="0"/>
            </a:br>
            <a:r>
              <a:rPr lang="ru-RU" dirty="0"/>
              <a:t>5. Вальс-шутка,</a:t>
            </a:r>
            <a:br>
              <a:rPr lang="ru-RU" dirty="0"/>
            </a:br>
            <a:r>
              <a:rPr lang="ru-RU" dirty="0"/>
              <a:t>6. Шарманка,</a:t>
            </a:r>
            <a:br>
              <a:rPr lang="ru-RU" dirty="0"/>
            </a:br>
            <a:r>
              <a:rPr lang="ru-RU" dirty="0"/>
              <a:t>7. Танец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996952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0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7941568" cy="6120680"/>
          </a:xfrm>
        </p:spPr>
        <p:txBody>
          <a:bodyPr>
            <a:noAutofit/>
          </a:bodyPr>
          <a:lstStyle/>
          <a:p>
            <a:r>
              <a:rPr lang="ru-RU" sz="2400" dirty="0"/>
              <a:t>Д. Д. Шостакович – «Шарманка». </a:t>
            </a:r>
          </a:p>
          <a:p>
            <a:r>
              <a:rPr lang="ru-RU" sz="2400" dirty="0"/>
              <a:t>Это старинный механический музыкальный инструмент, который воспроизводит мелодии, когда шарманщик вращает </a:t>
            </a:r>
            <a:r>
              <a:rPr lang="ru-RU" sz="2400" dirty="0" smtClean="0"/>
              <a:t>ручку. </a:t>
            </a:r>
            <a:r>
              <a:rPr lang="ru-RU" sz="2400" dirty="0"/>
              <a:t>Она может играть одну или несколько мелодий, повторяющихся много раз. Часто мелодии шарманок жалобные, заунывные. Шарманщики были бедными людьми. Они зарабатывали себе на жизнь, бродя по дворам и улицам, накручивая без устали ручку своей шарманки. Её жалобные звуки разносились вокруг, и люди бросали шарманщику из окон мелочь. </a:t>
            </a:r>
            <a:r>
              <a:rPr lang="ru-RU" sz="2400" dirty="0" smtClean="0"/>
              <a:t>Но </a:t>
            </a:r>
            <a:r>
              <a:rPr lang="ru-RU" sz="2400" dirty="0"/>
              <a:t>были и шарманки, наигрывавшие весёлые, забавные мелодии.</a:t>
            </a:r>
          </a:p>
          <a:p>
            <a:r>
              <a:rPr lang="ru-RU" sz="2400" dirty="0"/>
              <a:t> Аккомпанемент в пьесе звучит без изменения от начала до конца. Так передаётся однообразие, механичность звучания этого инструмента</a:t>
            </a:r>
            <a:r>
              <a:rPr lang="ru-RU" sz="2800" dirty="0"/>
              <a:t>. </a:t>
            </a:r>
          </a:p>
          <a:p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val="21182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dirty="0">
                <a:latin typeface="Calibri" pitchFamily="34" charset="0"/>
              </a:rPr>
              <a:t>"Вальс-шутка"</a:t>
            </a:r>
          </a:p>
          <a:p>
            <a:r>
              <a:rPr lang="ru-RU" dirty="0">
                <a:latin typeface="Calibri" pitchFamily="34" charset="0"/>
              </a:rPr>
              <a:t>Вальс в переводе с французского означает «кружиться» По характеру вальсы бывают разные, но чаще всего это плавный танец.</a:t>
            </a:r>
          </a:p>
          <a:p>
            <a:r>
              <a:rPr lang="ru-RU" dirty="0">
                <a:latin typeface="Calibri" pitchFamily="34" charset="0"/>
              </a:rPr>
              <a:t>«Вальс-шутка» звучит в очень высоком регистре, отрывисто, прозрачно, изящно, как музыкальная шкатулка. Звонкие и нежные звуки создают впечатление танцующей куколки</a:t>
            </a:r>
            <a:r>
              <a:rPr lang="ru-RU" i="1" dirty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ru-RU" i="1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5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>
                <a:latin typeface="Calibri" pitchFamily="34" charset="0"/>
              </a:rPr>
              <a:t>"Лирический вальс"</a:t>
            </a:r>
          </a:p>
          <a:p>
            <a:r>
              <a:rPr lang="ru-RU" dirty="0">
                <a:latin typeface="Calibri" pitchFamily="34" charset="0"/>
              </a:rPr>
              <a:t>По </a:t>
            </a:r>
            <a:r>
              <a:rPr lang="ru-RU" sz="3600" dirty="0">
                <a:latin typeface="Calibri" pitchFamily="34" charset="0"/>
              </a:rPr>
              <a:t>названию</a:t>
            </a:r>
            <a:r>
              <a:rPr lang="ru-RU" dirty="0">
                <a:latin typeface="Calibri" pitchFamily="34" charset="0"/>
              </a:rPr>
              <a:t> танца можно понять его характер. Лирический – значит, задушевный, нежный, взволнованный.</a:t>
            </a:r>
          </a:p>
          <a:p>
            <a:r>
              <a:rPr lang="ru-RU" dirty="0">
                <a:latin typeface="Calibri" pitchFamily="34" charset="0"/>
              </a:rPr>
              <a:t>Начинается вальс волшебной, сказочно красивой мелодией, нежной и мечтательной. Устремлённой и полётной. В вальсе три части. Музыка крайних частей (первой и третьей) звучит более плавно, спокойно и нежно, чем в середине</a:t>
            </a:r>
            <a:r>
              <a:rPr lang="ru-RU" b="1" dirty="0">
                <a:latin typeface="Calibri" pitchFamily="34" charset="0"/>
              </a:rPr>
              <a:t>.</a:t>
            </a:r>
            <a:endParaRPr lang="ru-RU" dirty="0">
              <a:latin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20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04656"/>
          </a:xfrm>
        </p:spPr>
        <p:txBody>
          <a:bodyPr>
            <a:normAutofit/>
          </a:bodyPr>
          <a:lstStyle/>
          <a:p>
            <a:r>
              <a:rPr lang="ru-RU" dirty="0"/>
              <a:t>"Гавот"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Гавот – старинный французский танец. Хороводный танец. Появился 400 лет назад. Отличается умеренным темпом, светлым, энергичным, торжественным характером, некоторой величавостью. Позднее гавот стал популярным придворным танцем, его танцевали на балах.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12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r>
              <a:rPr lang="ru-RU" dirty="0"/>
              <a:t>"Полька"</a:t>
            </a:r>
          </a:p>
          <a:p>
            <a:r>
              <a:rPr lang="ru-RU" dirty="0"/>
              <a:t>Полька – в переводе с чешского означает «половинка шага». Это чешский народный танец, подвижный, сопровождается маленькими прыжками.  Позднее от него произошёл бальный танец – более праздничный, задорный.</a:t>
            </a:r>
          </a:p>
          <a:p>
            <a:r>
              <a:rPr lang="ru-RU" dirty="0"/>
              <a:t>Игрушки танцуют. Сначала тихонько, потом всё смелее, задорней, игривей, веселее. От такой музыки как будто искрятся и рассыпаются вокруг смешинки! Ноги сами так и идут в пляс!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83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126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Ильдар</dc:creator>
  <cp:lastModifiedBy>Ильдар</cp:lastModifiedBy>
  <cp:revision>8</cp:revision>
  <dcterms:created xsi:type="dcterms:W3CDTF">2019-02-22T16:13:39Z</dcterms:created>
  <dcterms:modified xsi:type="dcterms:W3CDTF">2019-02-22T17:54:10Z</dcterms:modified>
</cp:coreProperties>
</file>