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D5A7-C867-490D-B837-FBD04411DD4E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262DF-C3F4-44C0-BB18-6EA081D0D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D5A7-C867-490D-B837-FBD04411DD4E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262DF-C3F4-44C0-BB18-6EA081D0D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D5A7-C867-490D-B837-FBD04411DD4E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262DF-C3F4-44C0-BB18-6EA081D0D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D5A7-C867-490D-B837-FBD04411DD4E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262DF-C3F4-44C0-BB18-6EA081D0D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D5A7-C867-490D-B837-FBD04411DD4E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262DF-C3F4-44C0-BB18-6EA081D0D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D5A7-C867-490D-B837-FBD04411DD4E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262DF-C3F4-44C0-BB18-6EA081D0D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D5A7-C867-490D-B837-FBD04411DD4E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262DF-C3F4-44C0-BB18-6EA081D0D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D5A7-C867-490D-B837-FBD04411DD4E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262DF-C3F4-44C0-BB18-6EA081D0D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D5A7-C867-490D-B837-FBD04411DD4E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262DF-C3F4-44C0-BB18-6EA081D0D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D5A7-C867-490D-B837-FBD04411DD4E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262DF-C3F4-44C0-BB18-6EA081D0D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D5A7-C867-490D-B837-FBD04411DD4E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262DF-C3F4-44C0-BB18-6EA081D0D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1D5A7-C867-490D-B837-FBD04411DD4E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262DF-C3F4-44C0-BB18-6EA081D0D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cmuzyka.com/110-letiyu-so-dnya-rozhdeniya-shostakovich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53e8c98b05d36366d4483826f02a3b50_90f630dad0ffa0aa43e70df99a1a2bc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7929618" cy="5715040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786478"/>
          </a:xfrm>
        </p:spPr>
        <p:txBody>
          <a:bodyPr/>
          <a:lstStyle/>
          <a:p>
            <a:pPr fontAlgn="base"/>
            <a:r>
              <a:rPr lang="ru-RU" dirty="0"/>
              <a:t>Детская сюита для фортепиано "Танцы кукол" написана </a:t>
            </a:r>
            <a:r>
              <a:rPr lang="ru-RU" u="sng" dirty="0">
                <a:hlinkClick r:id="rId2"/>
              </a:rPr>
              <a:t>Дмитрием Дмитриевичем Шостаковичем</a:t>
            </a:r>
            <a:r>
              <a:rPr lang="ru-RU" dirty="0"/>
              <a:t> в 1952 году.</a:t>
            </a:r>
          </a:p>
          <a:p>
            <a:pPr fontAlgn="base"/>
            <a:r>
              <a:rPr lang="ru-RU" dirty="0"/>
              <a:t>Сюита состоит из семи пьес:</a:t>
            </a:r>
            <a:br>
              <a:rPr lang="ru-RU" dirty="0"/>
            </a:br>
            <a:r>
              <a:rPr lang="ru-RU" dirty="0"/>
              <a:t>1. Лирический вальс,</a:t>
            </a:r>
            <a:br>
              <a:rPr lang="ru-RU" dirty="0"/>
            </a:br>
            <a:r>
              <a:rPr lang="ru-RU" dirty="0"/>
              <a:t>2. Гавот,</a:t>
            </a:r>
            <a:br>
              <a:rPr lang="ru-RU" dirty="0"/>
            </a:br>
            <a:r>
              <a:rPr lang="ru-RU" dirty="0"/>
              <a:t>3. Романс,</a:t>
            </a:r>
            <a:br>
              <a:rPr lang="ru-RU" dirty="0"/>
            </a:br>
            <a:r>
              <a:rPr lang="ru-RU" dirty="0"/>
              <a:t>4. Полька,</a:t>
            </a:r>
            <a:br>
              <a:rPr lang="ru-RU" dirty="0"/>
            </a:br>
            <a:r>
              <a:rPr lang="ru-RU" dirty="0"/>
              <a:t>5. Вальс-шутка,</a:t>
            </a:r>
            <a:br>
              <a:rPr lang="ru-RU" dirty="0"/>
            </a:br>
            <a:r>
              <a:rPr lang="ru-RU" dirty="0"/>
              <a:t>6. Шарманка,</a:t>
            </a:r>
            <a:br>
              <a:rPr lang="ru-RU" dirty="0"/>
            </a:br>
            <a:r>
              <a:rPr lang="ru-RU" dirty="0"/>
              <a:t>7. Танец</a:t>
            </a:r>
          </a:p>
          <a:p>
            <a:endParaRPr lang="ru-RU" dirty="0"/>
          </a:p>
        </p:txBody>
      </p:sp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/>
              <a:t>Сборник «Танцы кукол» – это еще одна грань творчества Шостаковича – музыка для детей. Здесь важно то, что образом, проводником своей мысли композитор выбрал куклу.</a:t>
            </a:r>
          </a:p>
          <a:p>
            <a:pPr fontAlgn="base"/>
            <a:r>
              <a:rPr lang="ru-RU" dirty="0"/>
              <a:t>Кукла – один из самых многозначных символов в искусстве и культуре, главный спутник детства, универсальная модель, с помощью которой дети познают окружающую действительность, постигают отношения между людьми, осваивают социальные роли.</a:t>
            </a:r>
          </a:p>
          <a:p>
            <a:pPr fontAlgn="base"/>
            <a:r>
              <a:rPr lang="ru-RU" dirty="0"/>
              <a:t>В пьесах Шостаковича игрушки приходят к ребенку, развлекают и утешают его, веселят и заставляют задуматься. В этой музыке композитором гениально достигнута четкая передача этих образов.</a:t>
            </a:r>
          </a:p>
          <a:p>
            <a:endParaRPr lang="ru-RU" dirty="0"/>
          </a:p>
        </p:txBody>
      </p:sp>
    </p:spTree>
  </p:cSld>
  <p:clrMapOvr>
    <a:masterClrMapping/>
  </p:clrMapOvr>
  <p:transition advTm="4000"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050" name="Picture 2" descr="C:\Users\Администратор\Desktop\tancy kukol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143931" cy="6215106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ru-RU" b="1" dirty="0" smtClean="0"/>
              <a:t>Мне больше всего понравилось Лирический вальс. Лирический</a:t>
            </a:r>
            <a:r>
              <a:rPr lang="ru-RU" b="1" dirty="0"/>
              <a:t> – значит, задушевный, нежный, взволнованный. Начинается вальс волшебной, сказочно красивой мелодией, нежной и мечтательной. Устремлённой и полётной.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074" name="Picture 2" descr="C:\Users\Администратор\Desktop\sovetskiy_multfim_tancikuko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15370" cy="62865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Знакомство с творчеством великих композиторов – классиков, является одним из важнейших условий эстетического </a:t>
            </a:r>
            <a:r>
              <a:rPr lang="ru-RU" dirty="0" smtClean="0"/>
              <a:t>воспитания. </a:t>
            </a:r>
            <a:r>
              <a:rPr lang="ru-RU" dirty="0"/>
              <a:t>Красота образов, выраженная в музыке, ее выразительность оказывают огромное </a:t>
            </a:r>
            <a:r>
              <a:rPr lang="ru-RU" dirty="0" smtClean="0"/>
              <a:t>воздействие, </a:t>
            </a:r>
            <a:r>
              <a:rPr lang="ru-RU" dirty="0"/>
              <a:t>воспитывают </a:t>
            </a:r>
            <a:r>
              <a:rPr lang="ru-RU" dirty="0" smtClean="0"/>
              <a:t> </a:t>
            </a:r>
            <a:r>
              <a:rPr lang="ru-RU" dirty="0"/>
              <a:t>музыкальную культуру, музыкальный вкус и способствуют правильному пониманию </a:t>
            </a:r>
            <a:r>
              <a:rPr lang="ru-RU" dirty="0" smtClean="0"/>
              <a:t> </a:t>
            </a:r>
            <a:r>
              <a:rPr lang="ru-RU" dirty="0"/>
              <a:t>музыкального искусства. Слушание произведений классической музыки содействует развитию творческого воображения </a:t>
            </a:r>
            <a:r>
              <a:rPr lang="ru-RU" dirty="0" smtClean="0"/>
              <a:t>, </a:t>
            </a:r>
            <a:r>
              <a:rPr lang="ru-RU" dirty="0"/>
              <a:t>а также </a:t>
            </a:r>
            <a:r>
              <a:rPr lang="ru-RU" dirty="0" smtClean="0"/>
              <a:t>общему </a:t>
            </a:r>
            <a:r>
              <a:rPr lang="ru-RU" dirty="0"/>
              <a:t>интеллектуальному и эмоциональному развитию, формированию основ музыкально-эстетического сознания. В результате развития основ музыкальной </a:t>
            </a:r>
            <a:r>
              <a:rPr lang="ru-RU" dirty="0" smtClean="0"/>
              <a:t>культуры </a:t>
            </a:r>
            <a:r>
              <a:rPr lang="ru-RU" dirty="0"/>
              <a:t>формируются первоначальные ценностные ориентации – способности ценить красоту в жизни и искусстве, что особенно актуально в наше время.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ru-RU" dirty="0" smtClean="0"/>
              <a:t>Выполнил: </a:t>
            </a:r>
            <a:r>
              <a:rPr lang="ru-RU" dirty="0" err="1" smtClean="0"/>
              <a:t>Биктимиров</a:t>
            </a:r>
            <a:r>
              <a:rPr lang="ru-RU" dirty="0" smtClean="0"/>
              <a:t> Тимур </a:t>
            </a:r>
            <a:r>
              <a:rPr lang="ru-RU" dirty="0" err="1" smtClean="0"/>
              <a:t>Зуфарович</a:t>
            </a:r>
            <a:endParaRPr lang="ru-RU" dirty="0" smtClean="0"/>
          </a:p>
          <a:p>
            <a:r>
              <a:rPr lang="ru-RU" dirty="0" smtClean="0"/>
              <a:t>Ученик 3г класса, МБОУ СОШ № </a:t>
            </a:r>
            <a:r>
              <a:rPr lang="ru-RU" smtClean="0"/>
              <a:t>7 г.Туймазы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217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KOMP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MASHEENA</dc:creator>
  <cp:lastModifiedBy>MASHEENA</cp:lastModifiedBy>
  <cp:revision>14</cp:revision>
  <dcterms:created xsi:type="dcterms:W3CDTF">2019-02-14T07:37:56Z</dcterms:created>
  <dcterms:modified xsi:type="dcterms:W3CDTF">2019-02-14T09:04:19Z</dcterms:modified>
</cp:coreProperties>
</file>