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228118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пера «Евгений Онегин» 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317432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«Евгений Онегин»- советский полнометражный цветной художественный фильм, поставленный в 1958 году по одноимённой опере П.И.Чайковского. Премьера в СССР </a:t>
            </a:r>
            <a:r>
              <a:rPr lang="ru-RU" dirty="0" err="1" smtClean="0"/>
              <a:t>состоялаль</a:t>
            </a:r>
            <a:r>
              <a:rPr lang="ru-RU" dirty="0" smtClean="0"/>
              <a:t> в марте 1959 года. Музыка оперы была сокращена до 108 минут.</a:t>
            </a:r>
          </a:p>
        </p:txBody>
      </p:sp>
      <p:pic>
        <p:nvPicPr>
          <p:cNvPr id="4" name="Рисунок 3" descr="200349_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3663408" cy="2664296"/>
          </a:xfrm>
          <a:prstGeom prst="rect">
            <a:avLst/>
          </a:prstGeom>
        </p:spPr>
      </p:pic>
      <p:pic>
        <p:nvPicPr>
          <p:cNvPr id="5" name="Рисунок 4" descr="push-onegin-1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3362334" cy="225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83880" cy="105156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История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создания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оперы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4187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Замысел о лирической опере у Пётра </a:t>
            </a:r>
          </a:p>
          <a:p>
            <a:pPr>
              <a:buNone/>
            </a:pPr>
            <a:r>
              <a:rPr lang="ru-RU" dirty="0" smtClean="0"/>
              <a:t>  Чайковского возник давно, но он долго искал сюжет, который мог бы задеть за живое.       </a:t>
            </a:r>
            <a:r>
              <a:rPr lang="ru-RU" dirty="0" smtClean="0"/>
              <a:t>      </a:t>
            </a:r>
            <a:r>
              <a:rPr lang="ru-RU" dirty="0" smtClean="0"/>
              <a:t>И вот, однажды певица Е.Лавровская предлагает написать оперу по сюжету романа А.С.Пушкина «Евгений Онегин».</a:t>
            </a:r>
          </a:p>
          <a:p>
            <a:pPr>
              <a:buNone/>
            </a:pPr>
            <a:r>
              <a:rPr lang="ru-RU" dirty="0" smtClean="0"/>
              <a:t>   Композитор не сразу осмеливается на </a:t>
            </a:r>
            <a:r>
              <a:rPr lang="ru-RU" dirty="0" smtClean="0"/>
              <a:t>это, так как считает это произведение «святой книгой», </a:t>
            </a:r>
            <a:r>
              <a:rPr lang="ru-RU" dirty="0" smtClean="0"/>
              <a:t>но постепенно его захватывает эта мысль. Он приступает к написанию </a:t>
            </a:r>
            <a:r>
              <a:rPr lang="ru-RU" dirty="0" smtClean="0"/>
              <a:t>оперы весной 1877 года </a:t>
            </a:r>
            <a:r>
              <a:rPr lang="ru-RU" dirty="0" smtClean="0"/>
              <a:t>и заканчивает её меньше чем через год. Почти сразу, вопреки опасениям Петра Ильича, к ней приходит триумфальный успех.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 «Евгений Онегин»</a:t>
            </a:r>
            <a:endParaRPr lang="ru-RU" dirty="0"/>
          </a:p>
        </p:txBody>
      </p:sp>
      <p:pic>
        <p:nvPicPr>
          <p:cNvPr id="4" name="Содержимое 3" descr="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2492896"/>
            <a:ext cx="4480498" cy="2520280"/>
          </a:xfrm>
        </p:spPr>
      </p:pic>
      <p:pic>
        <p:nvPicPr>
          <p:cNvPr id="5" name="Рисунок 4" descr="ac2e2a09f7b295554708cb9df4db2e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3837036" cy="255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0d5fc2fdc722c316ba2be6365137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16832"/>
            <a:ext cx="3253116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764704"/>
            <a:ext cx="4968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Ария Ольги «Я не способна к грусти томной» имеет мажорное, неторопливое звучание. Она передаёт характер девушки, создавая образ весёлой, жизнерадостной, общительной, беспечной, уверенной в будущем счастье и хорошей жизни особы.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4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3890864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Сцена свидания Татьяны и Онегина сопровождается хором девушек «Девицы-красавицы…». Будучи светлым, спокойным и безмятежным, его звучание контрастирует с объяснениями Татьяны и Евгения.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DSC01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3899093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20688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повторной встречи Татьяны и Онегина, он изумлён, растерян. Его холодная душа наконец пробуждается, он пленён уже замужней дамой и поёт ариозо «Увы, сомненья нет, влюблён я!». Теперь </a:t>
            </a:r>
            <a:r>
              <a:rPr lang="ru-RU" sz="2400" dirty="0" smtClean="0"/>
              <a:t>Онегин повторяет </a:t>
            </a:r>
            <a:r>
              <a:rPr lang="ru-RU" sz="2400" dirty="0" smtClean="0"/>
              <a:t>мелодию Татьяны, произносит её же слова, не веря самому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Отношение к прослушанной музыке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«Евгений Онегин» по праву считается одной из лучших </a:t>
            </a:r>
            <a:r>
              <a:rPr lang="ru-RU" dirty="0" smtClean="0"/>
              <a:t>опер. И, как мне кажется, не зря. Через мелодии П.И.Чайковский  </a:t>
            </a:r>
            <a:r>
              <a:rPr lang="ru-RU" dirty="0" smtClean="0"/>
              <a:t>в лучшем свете показал национальные черты русского </a:t>
            </a:r>
            <a:r>
              <a:rPr lang="ru-RU" dirty="0" smtClean="0"/>
              <a:t>человека, талантливый композитор передал </a:t>
            </a:r>
            <a:r>
              <a:rPr lang="ru-RU" dirty="0" smtClean="0"/>
              <a:t>возвышенность чувств, нравственность и моральную </a:t>
            </a:r>
            <a:r>
              <a:rPr lang="ru-RU" dirty="0" smtClean="0"/>
              <a:t>устойчивость героев оперы.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7">
      <a:dk1>
        <a:sysClr val="windowText" lastClr="000000"/>
      </a:dk1>
      <a:lt1>
        <a:srgbClr val="F78D1E"/>
      </a:lt1>
      <a:dk2>
        <a:srgbClr val="323232"/>
      </a:dk2>
      <a:lt2>
        <a:srgbClr val="A39369"/>
      </a:lt2>
      <a:accent1>
        <a:srgbClr val="783F04"/>
      </a:accent1>
      <a:accent2>
        <a:srgbClr val="B45F06"/>
      </a:accent2>
      <a:accent3>
        <a:srgbClr val="FDCE89"/>
      </a:accent3>
      <a:accent4>
        <a:srgbClr val="664D26"/>
      </a:accent4>
      <a:accent5>
        <a:srgbClr val="664D26"/>
      </a:accent5>
      <a:accent6>
        <a:srgbClr val="664D26"/>
      </a:accent6>
      <a:hlink>
        <a:srgbClr val="433C29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316</TotalTime>
  <Words>317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   Опера «Евгений Онегин»  </vt:lpstr>
      <vt:lpstr>Слайд 2</vt:lpstr>
      <vt:lpstr>История создания оперы</vt:lpstr>
      <vt:lpstr>Опера «Евгений Онегин»</vt:lpstr>
      <vt:lpstr>Слайд 5</vt:lpstr>
      <vt:lpstr>Слайд 6</vt:lpstr>
      <vt:lpstr>Слайд 7</vt:lpstr>
      <vt:lpstr> Отношение к прослушанной музыке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34</cp:revision>
  <dcterms:created xsi:type="dcterms:W3CDTF">2019-03-10T13:59:35Z</dcterms:created>
  <dcterms:modified xsi:type="dcterms:W3CDTF">2019-03-11T15:42:51Z</dcterms:modified>
</cp:coreProperties>
</file>