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952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11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608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0357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185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6958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609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2943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62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87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50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23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63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71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18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47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68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F24B1E7-EC4A-4CA7-A6A8-23AC620A020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E561602-C75A-41C1-B081-B58193496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2014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eginbt.ru/onegin/onegin.htm" TargetMode="External"/><Relationship Id="rId2" Type="http://schemas.openxmlformats.org/officeDocument/2006/relationships/hyperlink" Target="http://www.oneginbt.ru/eonall/history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Евгений Онегин (</a:t>
            </a:r>
            <a:r>
              <a:rPr lang="ru-RU" dirty="0" smtClean="0"/>
              <a:t>фильм-опера)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П.И.Чайковский</a:t>
            </a:r>
            <a:r>
              <a:rPr lang="ru-RU" dirty="0"/>
              <a:t>.</a:t>
            </a:r>
          </a:p>
        </p:txBody>
      </p:sp>
      <p:pic>
        <p:nvPicPr>
          <p:cNvPr id="7170" name="Picture 2" descr="https://scontent-ort2-2.cdninstagram.com/vp/5b02b820458a75fc8c2c08586d2ad681/5C91ABAF/t51.2885-15/e35/c0.40.320.320/46087833_917828581736737_6963857331796490952_n.jpg?_nc_ht=scontent-ort2-2.cdninstagram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9430" y="3728748"/>
            <a:ext cx="3048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082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мае 1877 года певица Е. А. Лавровская посоветовала Чайковскому </a:t>
            </a:r>
            <a:r>
              <a:rPr lang="ru-RU" dirty="0">
                <a:solidFill>
                  <a:srgbClr val="00B050"/>
                </a:solidFill>
                <a:hlinkClick r:id="rId2"/>
              </a:rPr>
              <a:t>написать оперу</a:t>
            </a:r>
            <a:r>
              <a:rPr lang="ru-RU" dirty="0"/>
              <a:t> на </a:t>
            </a:r>
            <a:r>
              <a:rPr lang="ru-RU" dirty="0" smtClean="0"/>
              <a:t>сюжет </a:t>
            </a:r>
            <a:r>
              <a:rPr lang="ru-RU" dirty="0" smtClean="0">
                <a:hlinkClick r:id="rId3"/>
              </a:rPr>
              <a:t>пушкинского </a:t>
            </a:r>
            <a:r>
              <a:rPr lang="ru-RU" dirty="0">
                <a:hlinkClick r:id="rId3"/>
              </a:rPr>
              <a:t>«Евгения Онегина»</a:t>
            </a:r>
            <a:r>
              <a:rPr lang="ru-RU" dirty="0"/>
              <a:t>. Вначале эта мысль показалась композитору, по его словам, дикой, но вскоре он так увлекся ею, что в одну ночь написал сценарий и принялся за музыку. Чайковский преклонялся перед Пушкиным</a:t>
            </a:r>
            <a:r>
              <a:rPr lang="ru-RU" dirty="0" smtClean="0"/>
              <a:t>.</a:t>
            </a:r>
            <a:r>
              <a:rPr lang="ru-RU" dirty="0"/>
              <a:t> Его знание жизни, характера русского человека, тонкое понимание русской природы, музыкальность стиха вызывали у композитора восхищение. Либретто было им написано в сотрудничестве с К. С. Шиловским (1849—1893). Из пушкинского романа в стихах — «энциклопедии русской жизни», как назвал его В. Г. Белинский, — Чайковский взял лишь то, что было связано с душевным миром и личными судьбами пушкинских героев, скромно назвав свою оперу «лирическими сценами».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827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Старый</a:t>
            </a:r>
            <a:r>
              <a:rPr lang="ru-RU" dirty="0"/>
              <a:t>, густо разросшийся сад. Ларина и няня варят варенье. Из раскрытых окон барского дома доносятся девичьи голоса. Это поют дочери Лариной — Татьяна и Ольга. Их пенье рождает у матери воспоминания о давно минувших днях, об ушедших в прошлое годах, об увлечениях молодости. Вдали зазвенела песня. Она все ближе и ближе, ширится, растет. Крестьяне пришли поздравить барыню с урожаем. Протяжная песня сменяется быстрой пляской. Мечтательно-задумчивая Татьяна с книгой в руке рассеянно следит за танцующими Шаловливая хохотушка Ольга весело пляшет вместе с крестьянами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00B050"/>
                </a:solidFill>
              </a:rPr>
              <a:t>В данном фрагменте играет очень веселая и живая музыка, которая смогла показать</a:t>
            </a:r>
            <a:r>
              <a:rPr lang="en-US" dirty="0" smtClean="0">
                <a:solidFill>
                  <a:srgbClr val="00B050"/>
                </a:solidFill>
              </a:rPr>
              <a:t>:</a:t>
            </a:r>
            <a:r>
              <a:rPr lang="ru-RU" dirty="0" smtClean="0">
                <a:solidFill>
                  <a:srgbClr val="00B050"/>
                </a:solidFill>
              </a:rPr>
              <a:t>густо заселенный сад, девичьи голоса </a:t>
            </a:r>
            <a:r>
              <a:rPr lang="ru-RU" dirty="0" err="1" smtClean="0">
                <a:solidFill>
                  <a:srgbClr val="00B050"/>
                </a:solidFill>
              </a:rPr>
              <a:t>т.д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2050" name="Picture 2" descr="http://f.mypage.ru/0fcdecae253c3e07b60a4585059692ad_050282f0912bbc50e9c6b10cac3132c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2557" y="161635"/>
            <a:ext cx="296227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0111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Продолжение 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Уединенный уголок сада. Вбегает Татьяна и в изнеможении опускается на скамью. С трепетным волнением ожидает она Евгения, его ответа на свое признанье</a:t>
            </a:r>
            <a:r>
              <a:rPr lang="ru-RU" dirty="0" smtClean="0"/>
              <a:t>.</a:t>
            </a:r>
            <a:r>
              <a:rPr lang="ru-RU" dirty="0"/>
              <a:t> Входит Онегин. Холодно и рассудочно звучит его отповедь: он не может ответить взаимностью на любовь Татьяны и покровительственно советует девушке учиться властвовать </a:t>
            </a:r>
            <a:r>
              <a:rPr lang="ru-RU" dirty="0" smtClean="0"/>
              <a:t>над собой. </a:t>
            </a:r>
            <a:r>
              <a:rPr lang="ru-RU" dirty="0" smtClean="0">
                <a:solidFill>
                  <a:srgbClr val="00B050"/>
                </a:solidFill>
              </a:rPr>
              <a:t>В данном фрагменте звучит тихая и одновременно волнительная мелодия, показывая эмоции персонажей.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3074" name="Picture 2" descr="http://f.mypage.ru/42ba6923b2d22ed6f98fc368b10379bf_4a8c15a5fe23f84b44fd346fdf1223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612" y="113146"/>
            <a:ext cx="2766283" cy="3452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510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Продолжение анализа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Зал в доме Лариных. Бал в честь именин Татьяны. В быстром вальсе кружатся пары. Среди гостей и Онегин с Ленским. Евгений досадует на приятеля за то, что тот привез его на этот глупый бал, где надо выслушивать сплетни провинциальных кумушек. В отместку он начинает ухаживать за Ольгой. Кокетство Ольги оскорбляет, а поведение Онегина возмущает Ленского. Между друзьями вспыхивает ссора. Ленский вызывает Онегина на </a:t>
            </a:r>
            <a:r>
              <a:rPr lang="ru-RU" dirty="0" smtClean="0"/>
              <a:t>дуэль. </a:t>
            </a:r>
            <a:r>
              <a:rPr lang="ru-RU" dirty="0" smtClean="0">
                <a:solidFill>
                  <a:srgbClr val="00B050"/>
                </a:solidFill>
              </a:rPr>
              <a:t>Здесь же присутствует агрессивная и </a:t>
            </a:r>
            <a:r>
              <a:rPr lang="en-US" dirty="0" smtClean="0">
                <a:solidFill>
                  <a:srgbClr val="00B050"/>
                </a:solidFill>
              </a:rPr>
              <a:t>“</a:t>
            </a:r>
            <a:r>
              <a:rPr lang="ru-RU" dirty="0" smtClean="0">
                <a:solidFill>
                  <a:srgbClr val="00B050"/>
                </a:solidFill>
              </a:rPr>
              <a:t>злобная</a:t>
            </a:r>
            <a:r>
              <a:rPr lang="en-US" dirty="0" smtClean="0">
                <a:solidFill>
                  <a:srgbClr val="00B050"/>
                </a:solidFill>
              </a:rPr>
              <a:t>”</a:t>
            </a:r>
            <a:r>
              <a:rPr lang="ru-RU" dirty="0" smtClean="0">
                <a:solidFill>
                  <a:srgbClr val="00B050"/>
                </a:solidFill>
              </a:rPr>
              <a:t> мелодия, которая смогла показать всю злобу героев и внешнюю обстановку природы.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098" name="Picture 2" descr="http://f.mypage.ru/c97c6da573bebc65f7944e6ff94072ea_1256152c1e78db162d3c4fe71945f0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921" y="4212553"/>
            <a:ext cx="3656879" cy="205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8650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Какая из сцен мне больше всего понравилось?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Больше всего мне понравилась сцена дуэли Евгения Онегина и Владимира Ленского. В этом фрагменте переданы все чувства персонажей с помощью тревожной и порой </a:t>
            </a:r>
            <a:r>
              <a:rPr lang="en-US" sz="2400" dirty="0" smtClean="0"/>
              <a:t>‘</a:t>
            </a:r>
            <a:r>
              <a:rPr lang="ru-RU" sz="2400" dirty="0" smtClean="0"/>
              <a:t>злой</a:t>
            </a:r>
            <a:r>
              <a:rPr lang="en-US" sz="2400" dirty="0" smtClean="0"/>
              <a:t>’</a:t>
            </a:r>
            <a:r>
              <a:rPr lang="ru-RU" sz="2400" dirty="0" smtClean="0"/>
              <a:t> музыки. Так же в данном музыкальном фрагменте описана природа вокруг дуэлянтов (раннее морозное утро).</a:t>
            </a:r>
          </a:p>
        </p:txBody>
      </p:sp>
      <p:pic>
        <p:nvPicPr>
          <p:cNvPr id="5122" name="Picture 2" descr="https://book-briefly.ru/wp-content/uploads/2018/01/duell-web-1024x684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666" y="3810118"/>
            <a:ext cx="3492789" cy="218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410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Мое отношение к прослушанной музыке.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Мне очень понравилась эта музыка так как П. И. Чайковский смог передать через это муз. произведение все переживания героев, их любовь, их радость и даже гнев персонажей. Так же Чайковский смог </a:t>
            </a:r>
            <a:r>
              <a:rPr lang="en-US" sz="2400" dirty="0" smtClean="0"/>
              <a:t>“</a:t>
            </a:r>
            <a:r>
              <a:rPr lang="ru-RU" sz="2400" dirty="0" smtClean="0"/>
              <a:t>написать</a:t>
            </a:r>
            <a:r>
              <a:rPr lang="en-US" sz="2400" dirty="0" smtClean="0"/>
              <a:t>”</a:t>
            </a:r>
            <a:r>
              <a:rPr lang="ru-RU" sz="2400" dirty="0" smtClean="0"/>
              <a:t> эту удивительную и завораживающую музыку по такому трудному содержанию романа, что по его музыке до сих пор снимают фильмы.</a:t>
            </a:r>
            <a:endParaRPr lang="ru-RU" sz="2400" dirty="0"/>
          </a:p>
        </p:txBody>
      </p:sp>
      <p:pic>
        <p:nvPicPr>
          <p:cNvPr id="6148" name="Picture 4" descr="http://f.mypage.ru/82cabb719fd38ea4e6d5c941850009b7_150e80bc08dea434a17173441ac47db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4229" y="780184"/>
            <a:ext cx="2319770" cy="2319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322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54</TotalTime>
  <Words>428</Words>
  <Application>Microsoft Office PowerPoint</Application>
  <PresentationFormat>Широкоэкранный</PresentationFormat>
  <Paragraphs>14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Сектор</vt:lpstr>
      <vt:lpstr>Евгений Онегин (фильм-опера) </vt:lpstr>
      <vt:lpstr>История создания.</vt:lpstr>
      <vt:lpstr>Анализ</vt:lpstr>
      <vt:lpstr>Продолжение анализа</vt:lpstr>
      <vt:lpstr>Продолжение анализа</vt:lpstr>
      <vt:lpstr>Какая из сцен мне больше всего понравилось? </vt:lpstr>
      <vt:lpstr>Мое отношение к прослушанной музыке.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Евгений Онегин (фильм-опера) </dc:title>
  <dc:creator>Airat Baimuratov</dc:creator>
  <cp:lastModifiedBy>Airat Baimuratov</cp:lastModifiedBy>
  <cp:revision>6</cp:revision>
  <dcterms:created xsi:type="dcterms:W3CDTF">2019-02-26T12:17:28Z</dcterms:created>
  <dcterms:modified xsi:type="dcterms:W3CDTF">2019-02-26T13:11:44Z</dcterms:modified>
</cp:coreProperties>
</file>