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92696"/>
            <a:ext cx="7772400" cy="1470025"/>
          </a:xfrm>
        </p:spPr>
        <p:txBody>
          <a:bodyPr/>
          <a:lstStyle/>
          <a:p>
            <a:r>
              <a:rPr lang="ru-RU" dirty="0" smtClean="0"/>
              <a:t>Опера «Евгений Онегин»</a:t>
            </a:r>
            <a:endParaRPr lang="ru-RU" dirty="0"/>
          </a:p>
        </p:txBody>
      </p:sp>
      <p:sp>
        <p:nvSpPr>
          <p:cNvPr id="3" name="Подзаголовок 2"/>
          <p:cNvSpPr>
            <a:spLocks noGrp="1"/>
          </p:cNvSpPr>
          <p:nvPr>
            <p:ph type="subTitle" idx="1"/>
          </p:nvPr>
        </p:nvSpPr>
        <p:spPr>
          <a:xfrm>
            <a:off x="6084168" y="3645024"/>
            <a:ext cx="2088232" cy="2808312"/>
          </a:xfrm>
        </p:spPr>
        <p:txBody>
          <a:bodyPr>
            <a:normAutofit fontScale="85000" lnSpcReduction="20000"/>
          </a:bodyPr>
          <a:lstStyle/>
          <a:p>
            <a:r>
              <a:rPr lang="ru-RU" dirty="0">
                <a:solidFill>
                  <a:schemeClr val="tx1"/>
                </a:solidFill>
              </a:rPr>
              <a:t>Работу выполнила ученица МОБУ СОШ №1 им. М. Абдуллина </a:t>
            </a:r>
            <a:r>
              <a:rPr lang="ru-RU" dirty="0" err="1">
                <a:solidFill>
                  <a:schemeClr val="tx1"/>
                </a:solidFill>
              </a:rPr>
              <a:t>Маннапова</a:t>
            </a:r>
            <a:r>
              <a:rPr lang="ru-RU" dirty="0">
                <a:solidFill>
                  <a:schemeClr val="tx1"/>
                </a:solidFill>
              </a:rPr>
              <a:t> </a:t>
            </a:r>
            <a:r>
              <a:rPr lang="ru-RU" dirty="0" err="1">
                <a:solidFill>
                  <a:schemeClr val="tx1"/>
                </a:solidFill>
              </a:rPr>
              <a:t>Айгуль</a:t>
            </a:r>
            <a:endParaRPr lang="ru-RU" dirty="0">
              <a:solidFill>
                <a:schemeClr val="tx1"/>
              </a:solidFill>
            </a:endParaRPr>
          </a:p>
          <a:p>
            <a:endParaRPr lang="ru-RU" dirty="0"/>
          </a:p>
        </p:txBody>
      </p:sp>
      <p:pic>
        <p:nvPicPr>
          <p:cNvPr id="2050" name="Picture 2" descr="http://mtdata.ru/u14/photo2CD7/20070533196-0/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9" y="2254869"/>
            <a:ext cx="5768885" cy="419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создания оперы</a:t>
            </a:r>
            <a:endParaRPr lang="ru-RU" dirty="0"/>
          </a:p>
        </p:txBody>
      </p:sp>
      <p:sp>
        <p:nvSpPr>
          <p:cNvPr id="3" name="Объект 2"/>
          <p:cNvSpPr>
            <a:spLocks noGrp="1"/>
          </p:cNvSpPr>
          <p:nvPr>
            <p:ph idx="1"/>
          </p:nvPr>
        </p:nvSpPr>
        <p:spPr>
          <a:xfrm>
            <a:off x="395536" y="1340768"/>
            <a:ext cx="8291264" cy="4785395"/>
          </a:xfrm>
        </p:spPr>
        <p:txBody>
          <a:bodyPr>
            <a:noAutofit/>
          </a:bodyPr>
          <a:lstStyle/>
          <a:p>
            <a:r>
              <a:rPr lang="ru-RU" sz="1600" dirty="0"/>
              <a:t>В мае 1877 года певица Е. А. Лавровская посоветовала Чайковскому написать </a:t>
            </a:r>
            <a:r>
              <a:rPr lang="ru-RU" sz="1600" dirty="0" smtClean="0"/>
              <a:t>оперу</a:t>
            </a:r>
            <a:r>
              <a:rPr lang="ru-RU" sz="1600" dirty="0"/>
              <a:t> </a:t>
            </a:r>
            <a:r>
              <a:rPr lang="ru-RU" sz="1600" dirty="0" smtClean="0"/>
              <a:t>на сюжет пушкинского </a:t>
            </a:r>
            <a:r>
              <a:rPr lang="ru-RU" sz="1600" dirty="0"/>
              <a:t>«Евгения Онегина». Вначале эта мысль показалась композитору, по его словам, дикой, но вскоре он так увлекся ею, что в одну ночь написал сценарий и принялся за музыку. Чайковский преклонялся перед Пушкиным. Его знание жизни, характера русского человека, тонкое понимание русской природы, музыкальность стиха вызывали у композитора восхищение. Либретто было им написано в сотрудничестве с К. С. Шиловским (1849—1893). Из пушкинского романа в стихах — «энциклопедии русской жизни», как назвал его В. Г. Белинский, — Чайковский взял лишь то, что было связано с душевным миром и личными судьбами пушкинских героев, скромно назвав свою оперу «лирическими сценами».</a:t>
            </a:r>
          </a:p>
          <a:p>
            <a:r>
              <a:rPr lang="ru-RU" sz="1600" dirty="0"/>
              <a:t>В письме к своему ученику, известному композитору С. И. Танееву, Чайковский писал: «Я ищу интимную, но сильную драму, основанную на конфликте положений, мною испытанных или виденных, могущих задеть меня за живое». «Евгений Онегин» был для композитора идеалом такой драмы. Чайковский волновался за судьбу своей оперы, в которой не было традиционных сценических эффектов, а исполнение требовало максимальной простоты и искренности. Поэтому он решил поручить первое ее исполнение молодежи — ученикам Московской консерватории. 17 (29) марта 1879 года состоялась премьера «Евгения Онегина». Вскоре с большим успехом опера была поставлена на сценах Большого театра в Москве (</a:t>
            </a:r>
            <a:r>
              <a:rPr lang="ru-RU" sz="1600" dirty="0" smtClean="0"/>
              <a:t>1881).</a:t>
            </a:r>
            <a:endParaRPr lang="ru-RU" sz="1600" dirty="0"/>
          </a:p>
        </p:txBody>
      </p:sp>
    </p:spTree>
    <p:extLst>
      <p:ext uri="{BB962C8B-B14F-4D97-AF65-F5344CB8AC3E}">
        <p14:creationId xmlns:p14="http://schemas.microsoft.com/office/powerpoint/2010/main" val="255054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www.arhivtime.ru/collection/polonchuk/image/012/03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778892" cy="612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5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buNone/>
            </a:pPr>
            <a:r>
              <a:rPr lang="ru-RU" dirty="0" smtClean="0"/>
              <a:t>Больше всего мне понравилась первая картина, самое начало, когда доносятся песни Ольги и Татьяны. Как по мне, это самый яркий и живой момент всей оперы. Песни быстро меняются. Протяжная песня сменяется быстрой плясовой. Здесь же показывается различие между девушками. Татьяна, держащая в руках книгу, наблюдает за хохотушкой Ольгой, весело пляшущей с крестьянами.</a:t>
            </a:r>
            <a:endParaRPr lang="ru-RU" dirty="0"/>
          </a:p>
        </p:txBody>
      </p:sp>
    </p:spTree>
    <p:extLst>
      <p:ext uri="{BB962C8B-B14F-4D97-AF65-F5344CB8AC3E}">
        <p14:creationId xmlns:p14="http://schemas.microsoft.com/office/powerpoint/2010/main" val="280901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3074" name="Picture 2" descr="http://s010.radikal.ru/i312/1707/0e/543d8a0f31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0067"/>
            <a:ext cx="7920880" cy="616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7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Прослушанная мною музыка, навсегда мне запомнилась. Больше всего мне понравилось, что она постоянно менялась. То быстрая и плясовая, то медленная и протяжная, раскрывающая всю душу человека. </a:t>
            </a:r>
            <a:endParaRPr lang="ru-RU" dirty="0"/>
          </a:p>
        </p:txBody>
      </p:sp>
    </p:spTree>
    <p:extLst>
      <p:ext uri="{BB962C8B-B14F-4D97-AF65-F5344CB8AC3E}">
        <p14:creationId xmlns:p14="http://schemas.microsoft.com/office/powerpoint/2010/main" val="16607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gorbilet.com/static/media/actions/b6d4d96d48e419b44956f48be31f5e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514271" cy="568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a:p>
        </p:txBody>
      </p:sp>
      <p:pic>
        <p:nvPicPr>
          <p:cNvPr id="5122" name="Picture 2" descr="https://meloman.ru/media/upload/photos/01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76200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768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135</Words>
  <Application>Microsoft Office PowerPoint</Application>
  <PresentationFormat>Экран (4:3)</PresentationFormat>
  <Paragraphs>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Опера «Евгений Онегин»</vt:lpstr>
      <vt:lpstr>История создания оперы</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Опера «Евгений Онегин»</dc:title>
  <dc:creator>777</dc:creator>
  <cp:lastModifiedBy>777</cp:lastModifiedBy>
  <cp:revision>3</cp:revision>
  <dcterms:created xsi:type="dcterms:W3CDTF">2019-02-25T15:57:21Z</dcterms:created>
  <dcterms:modified xsi:type="dcterms:W3CDTF">2019-02-25T16:19:17Z</dcterms:modified>
</cp:coreProperties>
</file>