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8F9A99-06CF-4510-BEBA-C9D6C2CEDA9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E95A7CC2-43C3-43DA-8F9D-E346E683D6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A814E627-1D3E-4546-813D-2DD8F2CD2526}"/>
              </a:ext>
            </a:extLst>
          </p:cNvPr>
          <p:cNvSpPr>
            <a:spLocks noGrp="1"/>
          </p:cNvSpPr>
          <p:nvPr>
            <p:ph type="dt" sz="half" idx="10"/>
          </p:nvPr>
        </p:nvSpPr>
        <p:spPr/>
        <p:txBody>
          <a:bodyPr/>
          <a:lstStyle/>
          <a:p>
            <a:fld id="{8CC7E3BE-77D4-482C-873B-09F58789FFE5}" type="datetimeFigureOut">
              <a:rPr lang="ru-RU" smtClean="0"/>
              <a:t>12.03.2019</a:t>
            </a:fld>
            <a:endParaRPr lang="ru-RU"/>
          </a:p>
        </p:txBody>
      </p:sp>
      <p:sp>
        <p:nvSpPr>
          <p:cNvPr id="5" name="Нижний колонтитул 4">
            <a:extLst>
              <a:ext uri="{FF2B5EF4-FFF2-40B4-BE49-F238E27FC236}">
                <a16:creationId xmlns:a16="http://schemas.microsoft.com/office/drawing/2014/main" id="{75E7DB70-BEC9-47B8-AE2F-75B3B976364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66F43A6-1CF1-45EC-8117-2E075DA153E9}"/>
              </a:ext>
            </a:extLst>
          </p:cNvPr>
          <p:cNvSpPr>
            <a:spLocks noGrp="1"/>
          </p:cNvSpPr>
          <p:nvPr>
            <p:ph type="sldNum" sz="quarter" idx="12"/>
          </p:nvPr>
        </p:nvSpPr>
        <p:spPr/>
        <p:txBody>
          <a:bodyPr/>
          <a:lstStyle/>
          <a:p>
            <a:fld id="{0A49D01E-A067-4E5C-A8A3-6089EE18A281}" type="slidenum">
              <a:rPr lang="ru-RU" smtClean="0"/>
              <a:t>‹#›</a:t>
            </a:fld>
            <a:endParaRPr lang="ru-RU"/>
          </a:p>
        </p:txBody>
      </p:sp>
    </p:spTree>
    <p:extLst>
      <p:ext uri="{BB962C8B-B14F-4D97-AF65-F5344CB8AC3E}">
        <p14:creationId xmlns:p14="http://schemas.microsoft.com/office/powerpoint/2010/main" val="693579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3A07D5-3BEA-4528-A7F9-429269903A87}"/>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441AD324-6643-44D4-813F-F51D5496BAC8}"/>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D8547E9-30FC-4928-ADF9-2E34204071A2}"/>
              </a:ext>
            </a:extLst>
          </p:cNvPr>
          <p:cNvSpPr>
            <a:spLocks noGrp="1"/>
          </p:cNvSpPr>
          <p:nvPr>
            <p:ph type="dt" sz="half" idx="10"/>
          </p:nvPr>
        </p:nvSpPr>
        <p:spPr/>
        <p:txBody>
          <a:bodyPr/>
          <a:lstStyle/>
          <a:p>
            <a:fld id="{8CC7E3BE-77D4-482C-873B-09F58789FFE5}" type="datetimeFigureOut">
              <a:rPr lang="ru-RU" smtClean="0"/>
              <a:t>12.03.2019</a:t>
            </a:fld>
            <a:endParaRPr lang="ru-RU"/>
          </a:p>
        </p:txBody>
      </p:sp>
      <p:sp>
        <p:nvSpPr>
          <p:cNvPr id="5" name="Нижний колонтитул 4">
            <a:extLst>
              <a:ext uri="{FF2B5EF4-FFF2-40B4-BE49-F238E27FC236}">
                <a16:creationId xmlns:a16="http://schemas.microsoft.com/office/drawing/2014/main" id="{6A2B91C6-196A-4B09-87F9-159B8728D41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596904C-3B65-4529-A02C-71DA68E01E18}"/>
              </a:ext>
            </a:extLst>
          </p:cNvPr>
          <p:cNvSpPr>
            <a:spLocks noGrp="1"/>
          </p:cNvSpPr>
          <p:nvPr>
            <p:ph type="sldNum" sz="quarter" idx="12"/>
          </p:nvPr>
        </p:nvSpPr>
        <p:spPr/>
        <p:txBody>
          <a:bodyPr/>
          <a:lstStyle/>
          <a:p>
            <a:fld id="{0A49D01E-A067-4E5C-A8A3-6089EE18A281}" type="slidenum">
              <a:rPr lang="ru-RU" smtClean="0"/>
              <a:t>‹#›</a:t>
            </a:fld>
            <a:endParaRPr lang="ru-RU"/>
          </a:p>
        </p:txBody>
      </p:sp>
    </p:spTree>
    <p:extLst>
      <p:ext uri="{BB962C8B-B14F-4D97-AF65-F5344CB8AC3E}">
        <p14:creationId xmlns:p14="http://schemas.microsoft.com/office/powerpoint/2010/main" val="1891524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75953A79-42F2-446B-BA30-5D79E68E323B}"/>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6B669491-704A-46DD-A167-86AB35B2704B}"/>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09B1661-4670-4475-88EE-F86DEEAD4049}"/>
              </a:ext>
            </a:extLst>
          </p:cNvPr>
          <p:cNvSpPr>
            <a:spLocks noGrp="1"/>
          </p:cNvSpPr>
          <p:nvPr>
            <p:ph type="dt" sz="half" idx="10"/>
          </p:nvPr>
        </p:nvSpPr>
        <p:spPr/>
        <p:txBody>
          <a:bodyPr/>
          <a:lstStyle/>
          <a:p>
            <a:fld id="{8CC7E3BE-77D4-482C-873B-09F58789FFE5}" type="datetimeFigureOut">
              <a:rPr lang="ru-RU" smtClean="0"/>
              <a:t>12.03.2019</a:t>
            </a:fld>
            <a:endParaRPr lang="ru-RU"/>
          </a:p>
        </p:txBody>
      </p:sp>
      <p:sp>
        <p:nvSpPr>
          <p:cNvPr id="5" name="Нижний колонтитул 4">
            <a:extLst>
              <a:ext uri="{FF2B5EF4-FFF2-40B4-BE49-F238E27FC236}">
                <a16:creationId xmlns:a16="http://schemas.microsoft.com/office/drawing/2014/main" id="{94D3092D-3FDB-443E-9357-225008F5AA9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B689984-4301-4F16-82D8-059B90207211}"/>
              </a:ext>
            </a:extLst>
          </p:cNvPr>
          <p:cNvSpPr>
            <a:spLocks noGrp="1"/>
          </p:cNvSpPr>
          <p:nvPr>
            <p:ph type="sldNum" sz="quarter" idx="12"/>
          </p:nvPr>
        </p:nvSpPr>
        <p:spPr/>
        <p:txBody>
          <a:bodyPr/>
          <a:lstStyle/>
          <a:p>
            <a:fld id="{0A49D01E-A067-4E5C-A8A3-6089EE18A281}" type="slidenum">
              <a:rPr lang="ru-RU" smtClean="0"/>
              <a:t>‹#›</a:t>
            </a:fld>
            <a:endParaRPr lang="ru-RU"/>
          </a:p>
        </p:txBody>
      </p:sp>
    </p:spTree>
    <p:extLst>
      <p:ext uri="{BB962C8B-B14F-4D97-AF65-F5344CB8AC3E}">
        <p14:creationId xmlns:p14="http://schemas.microsoft.com/office/powerpoint/2010/main" val="4125219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A62C4B-A383-4639-9E98-2436504728E0}"/>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C6B9E11-BCE6-41B2-9165-FFFFC51692DE}"/>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CA84962-C925-4AE1-8DEF-75CB85BAAB08}"/>
              </a:ext>
            </a:extLst>
          </p:cNvPr>
          <p:cNvSpPr>
            <a:spLocks noGrp="1"/>
          </p:cNvSpPr>
          <p:nvPr>
            <p:ph type="dt" sz="half" idx="10"/>
          </p:nvPr>
        </p:nvSpPr>
        <p:spPr/>
        <p:txBody>
          <a:bodyPr/>
          <a:lstStyle/>
          <a:p>
            <a:fld id="{8CC7E3BE-77D4-482C-873B-09F58789FFE5}" type="datetimeFigureOut">
              <a:rPr lang="ru-RU" smtClean="0"/>
              <a:t>12.03.2019</a:t>
            </a:fld>
            <a:endParaRPr lang="ru-RU"/>
          </a:p>
        </p:txBody>
      </p:sp>
      <p:sp>
        <p:nvSpPr>
          <p:cNvPr id="5" name="Нижний колонтитул 4">
            <a:extLst>
              <a:ext uri="{FF2B5EF4-FFF2-40B4-BE49-F238E27FC236}">
                <a16:creationId xmlns:a16="http://schemas.microsoft.com/office/drawing/2014/main" id="{29F8D6F5-628E-44DC-887E-618F80032C9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2EC35DD-0120-4131-B5A6-6E6301942AD0}"/>
              </a:ext>
            </a:extLst>
          </p:cNvPr>
          <p:cNvSpPr>
            <a:spLocks noGrp="1"/>
          </p:cNvSpPr>
          <p:nvPr>
            <p:ph type="sldNum" sz="quarter" idx="12"/>
          </p:nvPr>
        </p:nvSpPr>
        <p:spPr/>
        <p:txBody>
          <a:bodyPr/>
          <a:lstStyle/>
          <a:p>
            <a:fld id="{0A49D01E-A067-4E5C-A8A3-6089EE18A281}" type="slidenum">
              <a:rPr lang="ru-RU" smtClean="0"/>
              <a:t>‹#›</a:t>
            </a:fld>
            <a:endParaRPr lang="ru-RU"/>
          </a:p>
        </p:txBody>
      </p:sp>
    </p:spTree>
    <p:extLst>
      <p:ext uri="{BB962C8B-B14F-4D97-AF65-F5344CB8AC3E}">
        <p14:creationId xmlns:p14="http://schemas.microsoft.com/office/powerpoint/2010/main" val="3690816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A774E3-5A8C-4FAE-A73D-970D3AAFE83B}"/>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5990DF9E-B22D-4415-A3A5-79FFC8E2A8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7B4A11D3-DFEB-40A5-A9D4-F9D95D8EDA42}"/>
              </a:ext>
            </a:extLst>
          </p:cNvPr>
          <p:cNvSpPr>
            <a:spLocks noGrp="1"/>
          </p:cNvSpPr>
          <p:nvPr>
            <p:ph type="dt" sz="half" idx="10"/>
          </p:nvPr>
        </p:nvSpPr>
        <p:spPr/>
        <p:txBody>
          <a:bodyPr/>
          <a:lstStyle/>
          <a:p>
            <a:fld id="{8CC7E3BE-77D4-482C-873B-09F58789FFE5}" type="datetimeFigureOut">
              <a:rPr lang="ru-RU" smtClean="0"/>
              <a:t>12.03.2019</a:t>
            </a:fld>
            <a:endParaRPr lang="ru-RU"/>
          </a:p>
        </p:txBody>
      </p:sp>
      <p:sp>
        <p:nvSpPr>
          <p:cNvPr id="5" name="Нижний колонтитул 4">
            <a:extLst>
              <a:ext uri="{FF2B5EF4-FFF2-40B4-BE49-F238E27FC236}">
                <a16:creationId xmlns:a16="http://schemas.microsoft.com/office/drawing/2014/main" id="{4A2CEABE-29C2-423F-883E-1446FCA6671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5FF0409-A694-4A93-9520-C1B4DC8D4C0E}"/>
              </a:ext>
            </a:extLst>
          </p:cNvPr>
          <p:cNvSpPr>
            <a:spLocks noGrp="1"/>
          </p:cNvSpPr>
          <p:nvPr>
            <p:ph type="sldNum" sz="quarter" idx="12"/>
          </p:nvPr>
        </p:nvSpPr>
        <p:spPr/>
        <p:txBody>
          <a:bodyPr/>
          <a:lstStyle/>
          <a:p>
            <a:fld id="{0A49D01E-A067-4E5C-A8A3-6089EE18A281}" type="slidenum">
              <a:rPr lang="ru-RU" smtClean="0"/>
              <a:t>‹#›</a:t>
            </a:fld>
            <a:endParaRPr lang="ru-RU"/>
          </a:p>
        </p:txBody>
      </p:sp>
    </p:spTree>
    <p:extLst>
      <p:ext uri="{BB962C8B-B14F-4D97-AF65-F5344CB8AC3E}">
        <p14:creationId xmlns:p14="http://schemas.microsoft.com/office/powerpoint/2010/main" val="4177551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7C1A7B-5820-4B2D-A77F-DB0325753A1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F4C8C696-B909-4EE5-9ACD-5B308BFF4146}"/>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757F1936-C395-4F3D-80A7-15906D75E2D3}"/>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1D998D8E-578E-46DA-A307-411AF8F4AFD8}"/>
              </a:ext>
            </a:extLst>
          </p:cNvPr>
          <p:cNvSpPr>
            <a:spLocks noGrp="1"/>
          </p:cNvSpPr>
          <p:nvPr>
            <p:ph type="dt" sz="half" idx="10"/>
          </p:nvPr>
        </p:nvSpPr>
        <p:spPr/>
        <p:txBody>
          <a:bodyPr/>
          <a:lstStyle/>
          <a:p>
            <a:fld id="{8CC7E3BE-77D4-482C-873B-09F58789FFE5}" type="datetimeFigureOut">
              <a:rPr lang="ru-RU" smtClean="0"/>
              <a:t>12.03.2019</a:t>
            </a:fld>
            <a:endParaRPr lang="ru-RU"/>
          </a:p>
        </p:txBody>
      </p:sp>
      <p:sp>
        <p:nvSpPr>
          <p:cNvPr id="6" name="Нижний колонтитул 5">
            <a:extLst>
              <a:ext uri="{FF2B5EF4-FFF2-40B4-BE49-F238E27FC236}">
                <a16:creationId xmlns:a16="http://schemas.microsoft.com/office/drawing/2014/main" id="{D1229A60-B270-4CC0-8E33-2232A9C134F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AC81350-33D6-41AD-A8FE-DB4A5A232206}"/>
              </a:ext>
            </a:extLst>
          </p:cNvPr>
          <p:cNvSpPr>
            <a:spLocks noGrp="1"/>
          </p:cNvSpPr>
          <p:nvPr>
            <p:ph type="sldNum" sz="quarter" idx="12"/>
          </p:nvPr>
        </p:nvSpPr>
        <p:spPr/>
        <p:txBody>
          <a:bodyPr/>
          <a:lstStyle/>
          <a:p>
            <a:fld id="{0A49D01E-A067-4E5C-A8A3-6089EE18A281}" type="slidenum">
              <a:rPr lang="ru-RU" smtClean="0"/>
              <a:t>‹#›</a:t>
            </a:fld>
            <a:endParaRPr lang="ru-RU"/>
          </a:p>
        </p:txBody>
      </p:sp>
    </p:spTree>
    <p:extLst>
      <p:ext uri="{BB962C8B-B14F-4D97-AF65-F5344CB8AC3E}">
        <p14:creationId xmlns:p14="http://schemas.microsoft.com/office/powerpoint/2010/main" val="2107753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ACD6549-1C4A-4BC4-932E-42522E543CBE}"/>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87CC8FE4-A3B2-4233-92D7-6910169D9C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9397CAAD-8A39-4999-9E60-254AFC63987B}"/>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13F89687-9CCA-4209-AEB3-6EB56641F4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F34FD536-5528-4A7B-8654-1BE85D76C826}"/>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87FAD1C2-B603-49C6-9793-8CB3F582D5B7}"/>
              </a:ext>
            </a:extLst>
          </p:cNvPr>
          <p:cNvSpPr>
            <a:spLocks noGrp="1"/>
          </p:cNvSpPr>
          <p:nvPr>
            <p:ph type="dt" sz="half" idx="10"/>
          </p:nvPr>
        </p:nvSpPr>
        <p:spPr/>
        <p:txBody>
          <a:bodyPr/>
          <a:lstStyle/>
          <a:p>
            <a:fld id="{8CC7E3BE-77D4-482C-873B-09F58789FFE5}" type="datetimeFigureOut">
              <a:rPr lang="ru-RU" smtClean="0"/>
              <a:t>12.03.2019</a:t>
            </a:fld>
            <a:endParaRPr lang="ru-RU"/>
          </a:p>
        </p:txBody>
      </p:sp>
      <p:sp>
        <p:nvSpPr>
          <p:cNvPr id="8" name="Нижний колонтитул 7">
            <a:extLst>
              <a:ext uri="{FF2B5EF4-FFF2-40B4-BE49-F238E27FC236}">
                <a16:creationId xmlns:a16="http://schemas.microsoft.com/office/drawing/2014/main" id="{2943AD78-26D2-4D87-9EC9-76BF297D5F3C}"/>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CC4CE0DD-0781-4C96-92BD-B3118AB21105}"/>
              </a:ext>
            </a:extLst>
          </p:cNvPr>
          <p:cNvSpPr>
            <a:spLocks noGrp="1"/>
          </p:cNvSpPr>
          <p:nvPr>
            <p:ph type="sldNum" sz="quarter" idx="12"/>
          </p:nvPr>
        </p:nvSpPr>
        <p:spPr/>
        <p:txBody>
          <a:bodyPr/>
          <a:lstStyle/>
          <a:p>
            <a:fld id="{0A49D01E-A067-4E5C-A8A3-6089EE18A281}" type="slidenum">
              <a:rPr lang="ru-RU" smtClean="0"/>
              <a:t>‹#›</a:t>
            </a:fld>
            <a:endParaRPr lang="ru-RU"/>
          </a:p>
        </p:txBody>
      </p:sp>
    </p:spTree>
    <p:extLst>
      <p:ext uri="{BB962C8B-B14F-4D97-AF65-F5344CB8AC3E}">
        <p14:creationId xmlns:p14="http://schemas.microsoft.com/office/powerpoint/2010/main" val="96745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0413DB-642D-431D-8B69-BE50E17FE780}"/>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1C3E2730-AF1B-495C-87D6-0FED55A5EED8}"/>
              </a:ext>
            </a:extLst>
          </p:cNvPr>
          <p:cNvSpPr>
            <a:spLocks noGrp="1"/>
          </p:cNvSpPr>
          <p:nvPr>
            <p:ph type="dt" sz="half" idx="10"/>
          </p:nvPr>
        </p:nvSpPr>
        <p:spPr/>
        <p:txBody>
          <a:bodyPr/>
          <a:lstStyle/>
          <a:p>
            <a:fld id="{8CC7E3BE-77D4-482C-873B-09F58789FFE5}" type="datetimeFigureOut">
              <a:rPr lang="ru-RU" smtClean="0"/>
              <a:t>12.03.2019</a:t>
            </a:fld>
            <a:endParaRPr lang="ru-RU"/>
          </a:p>
        </p:txBody>
      </p:sp>
      <p:sp>
        <p:nvSpPr>
          <p:cNvPr id="4" name="Нижний колонтитул 3">
            <a:extLst>
              <a:ext uri="{FF2B5EF4-FFF2-40B4-BE49-F238E27FC236}">
                <a16:creationId xmlns:a16="http://schemas.microsoft.com/office/drawing/2014/main" id="{95C43EA8-DC78-4E1A-85BC-41A41BE23F3D}"/>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E883E63C-20AD-4315-AE34-B63668E85A06}"/>
              </a:ext>
            </a:extLst>
          </p:cNvPr>
          <p:cNvSpPr>
            <a:spLocks noGrp="1"/>
          </p:cNvSpPr>
          <p:nvPr>
            <p:ph type="sldNum" sz="quarter" idx="12"/>
          </p:nvPr>
        </p:nvSpPr>
        <p:spPr/>
        <p:txBody>
          <a:bodyPr/>
          <a:lstStyle/>
          <a:p>
            <a:fld id="{0A49D01E-A067-4E5C-A8A3-6089EE18A281}" type="slidenum">
              <a:rPr lang="ru-RU" smtClean="0"/>
              <a:t>‹#›</a:t>
            </a:fld>
            <a:endParaRPr lang="ru-RU"/>
          </a:p>
        </p:txBody>
      </p:sp>
    </p:spTree>
    <p:extLst>
      <p:ext uri="{BB962C8B-B14F-4D97-AF65-F5344CB8AC3E}">
        <p14:creationId xmlns:p14="http://schemas.microsoft.com/office/powerpoint/2010/main" val="3634790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D508C42C-6D26-4B89-BBBB-E98F85E95FF6}"/>
              </a:ext>
            </a:extLst>
          </p:cNvPr>
          <p:cNvSpPr>
            <a:spLocks noGrp="1"/>
          </p:cNvSpPr>
          <p:nvPr>
            <p:ph type="dt" sz="half" idx="10"/>
          </p:nvPr>
        </p:nvSpPr>
        <p:spPr/>
        <p:txBody>
          <a:bodyPr/>
          <a:lstStyle/>
          <a:p>
            <a:fld id="{8CC7E3BE-77D4-482C-873B-09F58789FFE5}" type="datetimeFigureOut">
              <a:rPr lang="ru-RU" smtClean="0"/>
              <a:t>12.03.2019</a:t>
            </a:fld>
            <a:endParaRPr lang="ru-RU"/>
          </a:p>
        </p:txBody>
      </p:sp>
      <p:sp>
        <p:nvSpPr>
          <p:cNvPr id="3" name="Нижний колонтитул 2">
            <a:extLst>
              <a:ext uri="{FF2B5EF4-FFF2-40B4-BE49-F238E27FC236}">
                <a16:creationId xmlns:a16="http://schemas.microsoft.com/office/drawing/2014/main" id="{68F6E6C9-15E3-43BF-9282-B2DE3FE0F6E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CA3C4BD1-563E-41AB-8DC6-6D778B3AE667}"/>
              </a:ext>
            </a:extLst>
          </p:cNvPr>
          <p:cNvSpPr>
            <a:spLocks noGrp="1"/>
          </p:cNvSpPr>
          <p:nvPr>
            <p:ph type="sldNum" sz="quarter" idx="12"/>
          </p:nvPr>
        </p:nvSpPr>
        <p:spPr/>
        <p:txBody>
          <a:bodyPr/>
          <a:lstStyle/>
          <a:p>
            <a:fld id="{0A49D01E-A067-4E5C-A8A3-6089EE18A281}" type="slidenum">
              <a:rPr lang="ru-RU" smtClean="0"/>
              <a:t>‹#›</a:t>
            </a:fld>
            <a:endParaRPr lang="ru-RU"/>
          </a:p>
        </p:txBody>
      </p:sp>
    </p:spTree>
    <p:extLst>
      <p:ext uri="{BB962C8B-B14F-4D97-AF65-F5344CB8AC3E}">
        <p14:creationId xmlns:p14="http://schemas.microsoft.com/office/powerpoint/2010/main" val="519077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13B4EC-ACF8-42E9-B03C-31E6C5BAE1C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75D10967-8C78-42B7-9B1C-D14AAFC500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430A599F-B78D-4BE7-B2E1-FD8B610C94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6B96F552-51D8-49FF-9087-E24BDCA66CCE}"/>
              </a:ext>
            </a:extLst>
          </p:cNvPr>
          <p:cNvSpPr>
            <a:spLocks noGrp="1"/>
          </p:cNvSpPr>
          <p:nvPr>
            <p:ph type="dt" sz="half" idx="10"/>
          </p:nvPr>
        </p:nvSpPr>
        <p:spPr/>
        <p:txBody>
          <a:bodyPr/>
          <a:lstStyle/>
          <a:p>
            <a:fld id="{8CC7E3BE-77D4-482C-873B-09F58789FFE5}" type="datetimeFigureOut">
              <a:rPr lang="ru-RU" smtClean="0"/>
              <a:t>12.03.2019</a:t>
            </a:fld>
            <a:endParaRPr lang="ru-RU"/>
          </a:p>
        </p:txBody>
      </p:sp>
      <p:sp>
        <p:nvSpPr>
          <p:cNvPr id="6" name="Нижний колонтитул 5">
            <a:extLst>
              <a:ext uri="{FF2B5EF4-FFF2-40B4-BE49-F238E27FC236}">
                <a16:creationId xmlns:a16="http://schemas.microsoft.com/office/drawing/2014/main" id="{43C96E62-2BA6-4796-B2BB-9B4732560554}"/>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618E16B8-2EDE-422A-A1CC-285FEA99DA21}"/>
              </a:ext>
            </a:extLst>
          </p:cNvPr>
          <p:cNvSpPr>
            <a:spLocks noGrp="1"/>
          </p:cNvSpPr>
          <p:nvPr>
            <p:ph type="sldNum" sz="quarter" idx="12"/>
          </p:nvPr>
        </p:nvSpPr>
        <p:spPr/>
        <p:txBody>
          <a:bodyPr/>
          <a:lstStyle/>
          <a:p>
            <a:fld id="{0A49D01E-A067-4E5C-A8A3-6089EE18A281}" type="slidenum">
              <a:rPr lang="ru-RU" smtClean="0"/>
              <a:t>‹#›</a:t>
            </a:fld>
            <a:endParaRPr lang="ru-RU"/>
          </a:p>
        </p:txBody>
      </p:sp>
    </p:spTree>
    <p:extLst>
      <p:ext uri="{BB962C8B-B14F-4D97-AF65-F5344CB8AC3E}">
        <p14:creationId xmlns:p14="http://schemas.microsoft.com/office/powerpoint/2010/main" val="4285478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E4516A-D6E4-4905-9DC9-F3F45637D82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43F3D827-AA32-46E3-A4FF-8148D1C97A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5715C854-1E17-4F6A-80DC-6F637E4F5A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D8B8192-A4C2-49DF-AFF9-8F7B3035C58E}"/>
              </a:ext>
            </a:extLst>
          </p:cNvPr>
          <p:cNvSpPr>
            <a:spLocks noGrp="1"/>
          </p:cNvSpPr>
          <p:nvPr>
            <p:ph type="dt" sz="half" idx="10"/>
          </p:nvPr>
        </p:nvSpPr>
        <p:spPr/>
        <p:txBody>
          <a:bodyPr/>
          <a:lstStyle/>
          <a:p>
            <a:fld id="{8CC7E3BE-77D4-482C-873B-09F58789FFE5}" type="datetimeFigureOut">
              <a:rPr lang="ru-RU" smtClean="0"/>
              <a:t>12.03.2019</a:t>
            </a:fld>
            <a:endParaRPr lang="ru-RU"/>
          </a:p>
        </p:txBody>
      </p:sp>
      <p:sp>
        <p:nvSpPr>
          <p:cNvPr id="6" name="Нижний колонтитул 5">
            <a:extLst>
              <a:ext uri="{FF2B5EF4-FFF2-40B4-BE49-F238E27FC236}">
                <a16:creationId xmlns:a16="http://schemas.microsoft.com/office/drawing/2014/main" id="{59E1FD9A-986C-4CAB-8D4D-49B21ABFCE9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00ACBD29-CD50-4033-8D41-82D6064435F5}"/>
              </a:ext>
            </a:extLst>
          </p:cNvPr>
          <p:cNvSpPr>
            <a:spLocks noGrp="1"/>
          </p:cNvSpPr>
          <p:nvPr>
            <p:ph type="sldNum" sz="quarter" idx="12"/>
          </p:nvPr>
        </p:nvSpPr>
        <p:spPr/>
        <p:txBody>
          <a:bodyPr/>
          <a:lstStyle/>
          <a:p>
            <a:fld id="{0A49D01E-A067-4E5C-A8A3-6089EE18A281}" type="slidenum">
              <a:rPr lang="ru-RU" smtClean="0"/>
              <a:t>‹#›</a:t>
            </a:fld>
            <a:endParaRPr lang="ru-RU"/>
          </a:p>
        </p:txBody>
      </p:sp>
    </p:spTree>
    <p:extLst>
      <p:ext uri="{BB962C8B-B14F-4D97-AF65-F5344CB8AC3E}">
        <p14:creationId xmlns:p14="http://schemas.microsoft.com/office/powerpoint/2010/main" val="988437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F6D428-5CE1-4A64-B8D5-672E9EAADB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FE8B19A-EE3D-4558-AAB4-B6638BCF3A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071176B-18B5-44CA-BB28-AFB6F5CA8F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C7E3BE-77D4-482C-873B-09F58789FFE5}" type="datetimeFigureOut">
              <a:rPr lang="ru-RU" smtClean="0"/>
              <a:t>12.03.2019</a:t>
            </a:fld>
            <a:endParaRPr lang="ru-RU"/>
          </a:p>
        </p:txBody>
      </p:sp>
      <p:sp>
        <p:nvSpPr>
          <p:cNvPr id="5" name="Нижний колонтитул 4">
            <a:extLst>
              <a:ext uri="{FF2B5EF4-FFF2-40B4-BE49-F238E27FC236}">
                <a16:creationId xmlns:a16="http://schemas.microsoft.com/office/drawing/2014/main" id="{2067F359-0AD0-4234-B15D-34F2111789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D67DA475-A1BF-4AC8-AF95-82322F9E24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49D01E-A067-4E5C-A8A3-6089EE18A281}" type="slidenum">
              <a:rPr lang="ru-RU" smtClean="0"/>
              <a:t>‹#›</a:t>
            </a:fld>
            <a:endParaRPr lang="ru-RU"/>
          </a:p>
        </p:txBody>
      </p:sp>
    </p:spTree>
    <p:extLst>
      <p:ext uri="{BB962C8B-B14F-4D97-AF65-F5344CB8AC3E}">
        <p14:creationId xmlns:p14="http://schemas.microsoft.com/office/powerpoint/2010/main" val="4015283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soundtimes.ru/muzykalnaya-shkatulka/velikie-kompozitory/georgij-svirid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C39146-1616-4C2D-B23E-514C295F7742}"/>
              </a:ext>
            </a:extLst>
          </p:cNvPr>
          <p:cNvSpPr>
            <a:spLocks noGrp="1"/>
          </p:cNvSpPr>
          <p:nvPr>
            <p:ph type="ctrTitle"/>
          </p:nvPr>
        </p:nvSpPr>
        <p:spPr/>
        <p:txBody>
          <a:bodyPr>
            <a:normAutofit fontScale="90000"/>
          </a:bodyPr>
          <a:lstStyle/>
          <a:p>
            <a:r>
              <a:rPr lang="ru-RU" dirty="0"/>
              <a:t>Дистанционная олимпиада по музыке 5-7 классы 3 тур 2018-2019 </a:t>
            </a:r>
            <a:r>
              <a:rPr lang="ru-RU" dirty="0" err="1"/>
              <a:t>уч.год</a:t>
            </a:r>
            <a:endParaRPr lang="ru-RU" dirty="0"/>
          </a:p>
        </p:txBody>
      </p:sp>
      <p:sp>
        <p:nvSpPr>
          <p:cNvPr id="3" name="Подзаголовок 2">
            <a:extLst>
              <a:ext uri="{FF2B5EF4-FFF2-40B4-BE49-F238E27FC236}">
                <a16:creationId xmlns:a16="http://schemas.microsoft.com/office/drawing/2014/main" id="{9BB415A9-6365-454F-9646-314B33F810D0}"/>
              </a:ext>
            </a:extLst>
          </p:cNvPr>
          <p:cNvSpPr>
            <a:spLocks noGrp="1"/>
          </p:cNvSpPr>
          <p:nvPr>
            <p:ph type="subTitle" idx="1"/>
          </p:nvPr>
        </p:nvSpPr>
        <p:spPr/>
        <p:txBody>
          <a:bodyPr>
            <a:normAutofit/>
          </a:bodyPr>
          <a:lstStyle/>
          <a:p>
            <a:r>
              <a:rPr lang="ru-RU" sz="3600" dirty="0"/>
              <a:t>Сделал: </a:t>
            </a:r>
            <a:r>
              <a:rPr lang="ru-RU" sz="3600" dirty="0" err="1"/>
              <a:t>Гатауллин</a:t>
            </a:r>
            <a:r>
              <a:rPr lang="ru-RU" sz="3600" dirty="0"/>
              <a:t> </a:t>
            </a:r>
            <a:r>
              <a:rPr lang="ru-RU" sz="3600" dirty="0" err="1"/>
              <a:t>Инсаф</a:t>
            </a:r>
            <a:endParaRPr lang="ru-RU" sz="3600" dirty="0"/>
          </a:p>
        </p:txBody>
      </p:sp>
    </p:spTree>
    <p:extLst>
      <p:ext uri="{BB962C8B-B14F-4D97-AF65-F5344CB8AC3E}">
        <p14:creationId xmlns:p14="http://schemas.microsoft.com/office/powerpoint/2010/main" val="3939064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B1EA77-993A-472A-9019-80A0ACC9FE6F}"/>
              </a:ext>
            </a:extLst>
          </p:cNvPr>
          <p:cNvSpPr>
            <a:spLocks noGrp="1"/>
          </p:cNvSpPr>
          <p:nvPr>
            <p:ph type="title"/>
          </p:nvPr>
        </p:nvSpPr>
        <p:spPr/>
        <p:txBody>
          <a:bodyPr/>
          <a:lstStyle/>
          <a:p>
            <a:r>
              <a:rPr lang="ru-RU" b="1" dirty="0"/>
              <a:t>История создания</a:t>
            </a:r>
            <a:endParaRPr lang="ru-RU" dirty="0"/>
          </a:p>
        </p:txBody>
      </p:sp>
      <p:sp>
        <p:nvSpPr>
          <p:cNvPr id="3" name="Объект 2">
            <a:extLst>
              <a:ext uri="{FF2B5EF4-FFF2-40B4-BE49-F238E27FC236}">
                <a16:creationId xmlns:a16="http://schemas.microsoft.com/office/drawing/2014/main" id="{CC5AFC0D-CE22-4B34-8D92-99259181F6CF}"/>
              </a:ext>
            </a:extLst>
          </p:cNvPr>
          <p:cNvSpPr>
            <a:spLocks noGrp="1"/>
          </p:cNvSpPr>
          <p:nvPr>
            <p:ph idx="1"/>
          </p:nvPr>
        </p:nvSpPr>
        <p:spPr/>
        <p:txBody>
          <a:bodyPr>
            <a:normAutofit fontScale="55000" lnSpcReduction="20000"/>
          </a:bodyPr>
          <a:lstStyle/>
          <a:p>
            <a:pPr marL="0" indent="0">
              <a:buNone/>
            </a:pPr>
            <a:r>
              <a:rPr lang="ru-RU" sz="2900" dirty="0"/>
              <a:t>Известнейший артист и режиссер В. Басов предложил композитору </a:t>
            </a:r>
            <a:r>
              <a:rPr lang="ru-RU" sz="2900" dirty="0">
                <a:hlinkClick r:id="rId2"/>
              </a:rPr>
              <a:t>Свиридову</a:t>
            </a:r>
            <a:r>
              <a:rPr lang="ru-RU" sz="2900" dirty="0"/>
              <a:t> сотрудничество, когда приступил к работе над кинолентой «Метель», в основу которой легла повесть гениального Пушкина. Стоит отдельно заметить, что это произведение было написано поэтом в особый период его творчества – «Болдинскую осень». По сути, это небольшая ироничная история про молодую девушку, решившую сбежать из дома. Цель побега была очень веской – она хотела обвенчаться со своим возлюбленным, который был беден и из-за этого родители девушки его не принимали. Вот только в судьбы главных героев вмешивается сама природа и из-за сильной метели все меняется коренным образом. Еще бы, ведь девушка случайно выходит замуж совсем за другого и в итоге оказывается еще более счастливой! Композитору очень понравилось предложение режиссера, тем более он впечатлился образом пушкинской провинциальной России и с удовольствием приступил к работе. Вот только в своей музыке Свиридов постарался уйти немного от пушкинского сюжета, убрав ту ироничность, которая так заметна в повести. Да и вообще, старался не следовать строго литературному источнику, его музыка – это отдельный, важный герой </a:t>
            </a:r>
            <a:r>
              <a:rPr lang="ru-RU" sz="2900" dirty="0" err="1"/>
              <a:t>фильма.Примечательно</a:t>
            </a:r>
            <a:r>
              <a:rPr lang="ru-RU" sz="2900" dirty="0"/>
              <a:t>, что примерно с 1950-х годов Свиридов старается уделять внимание лишь тем произведениям, которые носят исключительно русский характер, так как его очень привлекала именно эта тематика. Плюс, многие исследователи его творчества отмечают, что из всех времен года он отдавал предпочтение зиме, так как считал, что только она более всего выражает естество России.</a:t>
            </a:r>
          </a:p>
          <a:p>
            <a:pPr marL="0" indent="0">
              <a:buNone/>
            </a:pPr>
            <a:r>
              <a:rPr lang="ru-RU" sz="2900" dirty="0"/>
              <a:t>Неудивительно, что он с воодушевлением приступил к работе над музыкой к кинофильму «Метель». Написана она была в 1964 году и очень полюбилась публике. Эту музыку очень часто можно было услышать на радио и телевидении.</a:t>
            </a:r>
          </a:p>
          <a:p>
            <a:pPr marL="0" indent="0">
              <a:buNone/>
            </a:pPr>
            <a:r>
              <a:rPr lang="ru-RU" sz="2900" dirty="0"/>
              <a:t>Именно поэтому спустя девять лет Свиридов решил сделать редакцию партитуры. Так в 1974 году появилось самостоятельное произведение на музыку к кинофильму, которое уже получило название «Музыкальные иллюстрации к повести А.С. Пушкина «Метель».</a:t>
            </a:r>
          </a:p>
          <a:p>
            <a:pPr marL="0" indent="0">
              <a:buNone/>
            </a:pPr>
            <a:r>
              <a:rPr lang="ru-RU" sz="2900" dirty="0"/>
              <a:t> </a:t>
            </a:r>
          </a:p>
          <a:p>
            <a:endParaRPr lang="ru-RU" sz="1600" dirty="0"/>
          </a:p>
        </p:txBody>
      </p:sp>
    </p:spTree>
    <p:extLst>
      <p:ext uri="{BB962C8B-B14F-4D97-AF65-F5344CB8AC3E}">
        <p14:creationId xmlns:p14="http://schemas.microsoft.com/office/powerpoint/2010/main" val="1183345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CD1ABF-99B1-470E-AAE8-31BFE3655DDC}"/>
              </a:ext>
            </a:extLst>
          </p:cNvPr>
          <p:cNvSpPr>
            <a:spLocks noGrp="1"/>
          </p:cNvSpPr>
          <p:nvPr>
            <p:ph type="title"/>
          </p:nvPr>
        </p:nvSpPr>
        <p:spPr/>
        <p:txBody>
          <a:bodyPr/>
          <a:lstStyle/>
          <a:p>
            <a:r>
              <a:rPr lang="ru-RU" dirty="0"/>
              <a:t>Тройка</a:t>
            </a:r>
            <a:br>
              <a:rPr lang="ru-RU" dirty="0"/>
            </a:br>
            <a:endParaRPr lang="ru-RU" dirty="0"/>
          </a:p>
        </p:txBody>
      </p:sp>
      <p:sp>
        <p:nvSpPr>
          <p:cNvPr id="3" name="Объект 2">
            <a:extLst>
              <a:ext uri="{FF2B5EF4-FFF2-40B4-BE49-F238E27FC236}">
                <a16:creationId xmlns:a16="http://schemas.microsoft.com/office/drawing/2014/main" id="{844C98E5-96B1-455D-8CDB-45322FC30D8A}"/>
              </a:ext>
            </a:extLst>
          </p:cNvPr>
          <p:cNvSpPr>
            <a:spLocks noGrp="1"/>
          </p:cNvSpPr>
          <p:nvPr>
            <p:ph idx="1"/>
          </p:nvPr>
        </p:nvSpPr>
        <p:spPr/>
        <p:txBody>
          <a:bodyPr/>
          <a:lstStyle/>
          <a:p>
            <a:r>
              <a:rPr lang="ru-RU" dirty="0"/>
              <a:t>Мне больше понравилось музыкальное произведение под названием «Тройка». Потому что она динамичная , с очень плавным переходом с тихой музыки на громкую или наоборот . И это все очень гармонично сочетается!</a:t>
            </a:r>
          </a:p>
        </p:txBody>
      </p:sp>
    </p:spTree>
    <p:extLst>
      <p:ext uri="{BB962C8B-B14F-4D97-AF65-F5344CB8AC3E}">
        <p14:creationId xmlns:p14="http://schemas.microsoft.com/office/powerpoint/2010/main" val="65629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CE2962-E6C1-45FA-AF1D-28265C038035}"/>
              </a:ext>
            </a:extLst>
          </p:cNvPr>
          <p:cNvSpPr>
            <a:spLocks noGrp="1"/>
          </p:cNvSpPr>
          <p:nvPr>
            <p:ph type="title"/>
          </p:nvPr>
        </p:nvSpPr>
        <p:spPr/>
        <p:txBody>
          <a:bodyPr/>
          <a:lstStyle/>
          <a:p>
            <a:r>
              <a:rPr lang="ru-RU" dirty="0"/>
              <a:t>Мое отношение к музыке</a:t>
            </a:r>
          </a:p>
        </p:txBody>
      </p:sp>
      <p:sp>
        <p:nvSpPr>
          <p:cNvPr id="3" name="Объект 2">
            <a:extLst>
              <a:ext uri="{FF2B5EF4-FFF2-40B4-BE49-F238E27FC236}">
                <a16:creationId xmlns:a16="http://schemas.microsoft.com/office/drawing/2014/main" id="{E3B1CC47-52A0-424D-AFB4-AA5D1475DC7F}"/>
              </a:ext>
            </a:extLst>
          </p:cNvPr>
          <p:cNvSpPr>
            <a:spLocks noGrp="1"/>
          </p:cNvSpPr>
          <p:nvPr>
            <p:ph idx="1"/>
          </p:nvPr>
        </p:nvSpPr>
        <p:spPr/>
        <p:txBody>
          <a:bodyPr/>
          <a:lstStyle/>
          <a:p>
            <a:r>
              <a:rPr lang="ru-RU" dirty="0"/>
              <a:t>Мне эта музыка очень понравилась. Перед глазами возникла такая картина: метель , а в это время кто-то едет по полю . Эта музыка </a:t>
            </a:r>
            <a:r>
              <a:rPr lang="ru-RU"/>
              <a:t>вызывает грусть-тихая , спокойная, с </a:t>
            </a:r>
            <a:r>
              <a:rPr lang="ru-RU" dirty="0"/>
              <a:t>очень грустной мелодией . Кто прослушает эту музыку, не останется равнодушным!</a:t>
            </a:r>
          </a:p>
        </p:txBody>
      </p:sp>
    </p:spTree>
    <p:extLst>
      <p:ext uri="{BB962C8B-B14F-4D97-AF65-F5344CB8AC3E}">
        <p14:creationId xmlns:p14="http://schemas.microsoft.com/office/powerpoint/2010/main" val="228726645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110</Words>
  <Application>Microsoft Office PowerPoint</Application>
  <PresentationFormat>Широкоэкранный</PresentationFormat>
  <Paragraphs>11</Paragraphs>
  <Slides>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vt:i4>
      </vt:variant>
    </vt:vector>
  </HeadingPairs>
  <TitlesOfParts>
    <vt:vector size="8" baseType="lpstr">
      <vt:lpstr>Arial</vt:lpstr>
      <vt:lpstr>Calibri</vt:lpstr>
      <vt:lpstr>Calibri Light</vt:lpstr>
      <vt:lpstr>Тема Office</vt:lpstr>
      <vt:lpstr>Дистанционная олимпиада по музыке 5-7 классы 3 тур 2018-2019 уч.год</vt:lpstr>
      <vt:lpstr>История создания</vt:lpstr>
      <vt:lpstr>Тройка </vt:lpstr>
      <vt:lpstr>Мое отношение к музыке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Дистанционная олимпиада по музыке 5-7 классы 3 тур 2018-2019 уч.год</dc:title>
  <dc:creator>нр</dc:creator>
  <cp:lastModifiedBy>нр</cp:lastModifiedBy>
  <cp:revision>5</cp:revision>
  <dcterms:created xsi:type="dcterms:W3CDTF">2019-03-12T15:03:11Z</dcterms:created>
  <dcterms:modified xsi:type="dcterms:W3CDTF">2019-03-12T15:51:55Z</dcterms:modified>
</cp:coreProperties>
</file>