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18" autoAdjust="0"/>
    <p:restoredTop sz="94660"/>
  </p:normalViewPr>
  <p:slideViewPr>
    <p:cSldViewPr>
      <p:cViewPr varScale="1">
        <p:scale>
          <a:sx n="87" d="100"/>
          <a:sy n="87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857232"/>
            <a:ext cx="6500858" cy="3429024"/>
          </a:xfrm>
        </p:spPr>
        <p:txBody>
          <a:bodyPr>
            <a:normAutofit/>
          </a:bodyPr>
          <a:lstStyle/>
          <a:p>
            <a:pPr algn="ctr"/>
            <a:r>
              <a:rPr lang="ru-RU" sz="66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Акмуллинская</a:t>
            </a:r>
            <a:r>
              <a:rPr lang="ru-RU" dirty="0" smtClean="0">
                <a:latin typeface="Book Antiqua" pitchFamily="18" charset="0"/>
              </a:rPr>
              <a:t> </a:t>
            </a:r>
            <a:br>
              <a:rPr lang="ru-RU" dirty="0" smtClean="0">
                <a:latin typeface="Book Antiqua" pitchFamily="18" charset="0"/>
              </a:rPr>
            </a:b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олимпиада</a:t>
            </a:r>
            <a:endParaRPr lang="ru-RU" i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rbel" pitchFamily="34" charset="0"/>
                <a:cs typeface="Iskoola Pota" pitchFamily="34" charset="0"/>
              </a:rPr>
              <a:t>История создание </a:t>
            </a:r>
            <a:r>
              <a:rPr lang="ru-R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rbel" pitchFamily="34" charset="0"/>
                <a:cs typeface="Iskoola Pota" pitchFamily="34" charset="0"/>
              </a:rPr>
              <a:t>произвидение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rbel" pitchFamily="34" charset="0"/>
              <a:cs typeface="Iskoola Pot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Произведение “Метель” в 1930году  и издана в 1931году. Пушкин её писал Болдинском имении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961018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Анализ музыкальных номеров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1</a:t>
            </a:r>
            <a:r>
              <a:rPr lang="en-US" dirty="0" smtClean="0"/>
              <a:t>- “</a:t>
            </a:r>
            <a:r>
              <a:rPr lang="ru-RU" dirty="0" smtClean="0"/>
              <a:t>Тройка</a:t>
            </a:r>
            <a:r>
              <a:rPr lang="en-US" dirty="0" smtClean="0"/>
              <a:t>”- </a:t>
            </a:r>
            <a:r>
              <a:rPr lang="ru-RU" dirty="0" smtClean="0"/>
              <a:t>трехчастная форма, аллегро, </a:t>
            </a:r>
            <a:r>
              <a:rPr lang="en-US" dirty="0" smtClean="0"/>
              <a:t>diminuendo</a:t>
            </a:r>
            <a:r>
              <a:rPr lang="ru-RU" dirty="0" smtClean="0"/>
              <a:t> постепенно переходя в </a:t>
            </a:r>
            <a:r>
              <a:rPr lang="en-US" dirty="0" smtClean="0"/>
              <a:t>crescendo</a:t>
            </a:r>
            <a:r>
              <a:rPr lang="ru-RU" dirty="0" smtClean="0"/>
              <a:t>, минор.</a:t>
            </a:r>
          </a:p>
          <a:p>
            <a:pPr algn="ctr"/>
            <a:r>
              <a:rPr lang="ru-RU" dirty="0" smtClean="0"/>
              <a:t>2-</a:t>
            </a:r>
            <a:r>
              <a:rPr lang="en-US" dirty="0" smtClean="0"/>
              <a:t> “</a:t>
            </a:r>
            <a:r>
              <a:rPr lang="ru-RU" dirty="0" smtClean="0"/>
              <a:t>Вальс</a:t>
            </a:r>
            <a:r>
              <a:rPr lang="en-US" dirty="0" smtClean="0"/>
              <a:t>”</a:t>
            </a:r>
            <a:r>
              <a:rPr lang="ru-RU" dirty="0" smtClean="0"/>
              <a:t>- </a:t>
            </a:r>
            <a:r>
              <a:rPr lang="ru-RU" dirty="0" err="1" smtClean="0"/>
              <a:t>двухчастная</a:t>
            </a:r>
            <a:r>
              <a:rPr lang="ru-RU" dirty="0" smtClean="0"/>
              <a:t> форма, </a:t>
            </a:r>
            <a:r>
              <a:rPr lang="ru-RU" dirty="0" err="1" smtClean="0"/>
              <a:t>анданто-престо</a:t>
            </a:r>
            <a:r>
              <a:rPr lang="ru-RU" dirty="0" smtClean="0"/>
              <a:t>, </a:t>
            </a:r>
            <a:r>
              <a:rPr lang="en-US" dirty="0" smtClean="0"/>
              <a:t>crescendo</a:t>
            </a:r>
            <a:r>
              <a:rPr lang="ru-RU" dirty="0" smtClean="0"/>
              <a:t>-</a:t>
            </a:r>
            <a:r>
              <a:rPr lang="en-US" dirty="0" smtClean="0"/>
              <a:t>forte</a:t>
            </a:r>
            <a:r>
              <a:rPr lang="ru-RU" dirty="0" smtClean="0"/>
              <a:t>, минор-мажор.</a:t>
            </a:r>
          </a:p>
          <a:p>
            <a:pPr algn="ctr"/>
            <a:r>
              <a:rPr lang="ru-RU" dirty="0" smtClean="0"/>
              <a:t>3- </a:t>
            </a:r>
            <a:r>
              <a:rPr lang="en-US" dirty="0" smtClean="0"/>
              <a:t>“</a:t>
            </a:r>
            <a:r>
              <a:rPr lang="ru-RU" dirty="0" smtClean="0"/>
              <a:t>Марш</a:t>
            </a:r>
            <a:r>
              <a:rPr lang="en-US" dirty="0" smtClean="0"/>
              <a:t>”- </a:t>
            </a:r>
            <a:r>
              <a:rPr lang="ru-RU" dirty="0" err="1" smtClean="0"/>
              <a:t>двухстная</a:t>
            </a:r>
            <a:r>
              <a:rPr lang="ru-RU" dirty="0" smtClean="0"/>
              <a:t> форма, </a:t>
            </a:r>
            <a:r>
              <a:rPr lang="ru-RU" dirty="0" err="1" smtClean="0"/>
              <a:t>анданто</a:t>
            </a:r>
            <a:r>
              <a:rPr lang="ru-RU" dirty="0" smtClean="0"/>
              <a:t>, </a:t>
            </a:r>
            <a:r>
              <a:rPr lang="en-US" dirty="0" smtClean="0"/>
              <a:t>forte</a:t>
            </a:r>
            <a:r>
              <a:rPr lang="ru-RU" dirty="0" smtClean="0"/>
              <a:t>, мажор.</a:t>
            </a:r>
          </a:p>
          <a:p>
            <a:pPr algn="ctr"/>
            <a:r>
              <a:rPr lang="ru-RU" dirty="0" smtClean="0"/>
              <a:t>4-</a:t>
            </a:r>
            <a:r>
              <a:rPr lang="en-US" dirty="0" smtClean="0"/>
              <a:t> “</a:t>
            </a:r>
            <a:r>
              <a:rPr lang="ru-RU" dirty="0" smtClean="0"/>
              <a:t>Романс</a:t>
            </a:r>
            <a:r>
              <a:rPr lang="en-US" dirty="0" smtClean="0"/>
              <a:t>”- </a:t>
            </a:r>
            <a:r>
              <a:rPr lang="ru-RU" dirty="0" err="1" smtClean="0"/>
              <a:t>двухстная</a:t>
            </a:r>
            <a:r>
              <a:rPr lang="ru-RU" dirty="0" smtClean="0"/>
              <a:t> форма, аллегро, </a:t>
            </a:r>
            <a:r>
              <a:rPr lang="ru-RU" dirty="0" err="1" smtClean="0"/>
              <a:t>анданто</a:t>
            </a:r>
            <a:r>
              <a:rPr lang="ru-RU" dirty="0" smtClean="0"/>
              <a:t>, минор.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Музыка которая понравилась мне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Больше всего мне понравилось из всех прослушанных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-это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вальс. Потому что вальс напоминает мне бал где кружат кавалеры и их пары.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1478</TotalTime>
  <Words>111</Words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Литейная</vt:lpstr>
      <vt:lpstr>Акмуллинская  олимпиада</vt:lpstr>
      <vt:lpstr>История создание произвидение</vt:lpstr>
      <vt:lpstr>Анализ музыкальных номеров </vt:lpstr>
      <vt:lpstr>Музыка которая понравилась мне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 олимпиада</dc:title>
  <dc:creator>GIZZATULLIN</dc:creator>
  <cp:lastModifiedBy>GIZZATULLIN</cp:lastModifiedBy>
  <cp:revision>94</cp:revision>
  <dcterms:created xsi:type="dcterms:W3CDTF">2019-03-09T11:50:07Z</dcterms:created>
  <dcterms:modified xsi:type="dcterms:W3CDTF">2019-03-11T17:40:20Z</dcterms:modified>
</cp:coreProperties>
</file>