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802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955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273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33643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540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61094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2679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5761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57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671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76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016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9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58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73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846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5120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022C34A-9497-448F-A63B-C27309B7212E}" type="datetimeFigureOut">
              <a:rPr lang="ru-RU" smtClean="0"/>
              <a:t>10.03.2019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E1D6276-462E-4169-A54F-67D06A6E7C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8636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  <p:sldLayoutId id="21474837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«Музыкальные иллюстрации к повести А. С. Пушкина «Метель»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7858898" cy="250468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Сюита композитора Георгия Васильевича Свиридова </a:t>
            </a: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591" y="117566"/>
            <a:ext cx="7977642" cy="1474650"/>
          </a:xfrm>
        </p:spPr>
        <p:txBody>
          <a:bodyPr/>
          <a:lstStyle/>
          <a:p>
            <a:r>
              <a:rPr lang="ru-RU" dirty="0" smtClean="0"/>
              <a:t>История создания произведения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634" y="1410789"/>
            <a:ext cx="9575075" cy="514676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В 1964 году известный советский актер Владимир Басов экранизировал повесть А. С. Пушкина «Метель». Написать музыку к фильму он предложил Георгию Свиридову. Композитор охотно принял его предложение, так как Свиридов создавать музыку для театра и кино очень любил-она привлекала его своей конкретностью. Музыка удачно была написана. И премьера созданного фильма успешно состоялась. К музыке, созданной для фильма «Метель», Г. Свиридов вернулся в 1973 году. На основе киномузыки он создал сюиту для симфонического оркестра, которая получила название «Музыкальные иллюстрации к повести А. С. Пушкина «Метель». В состав сюиты вошло девять номеров, последовательность которых определяется не столько сюжетом повести, сколько музыкальной логикой.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3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6831" y="254966"/>
            <a:ext cx="8709161" cy="1507067"/>
          </a:xfrm>
        </p:spPr>
        <p:txBody>
          <a:bodyPr/>
          <a:lstStyle/>
          <a:p>
            <a:r>
              <a:rPr lang="ru-RU" dirty="0" smtClean="0"/>
              <a:t>Анализ музыкальных номеров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1463040"/>
            <a:ext cx="5220200" cy="493776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№ 1- «Тройка»</a:t>
            </a:r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Открывается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цикл пьесой под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названием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Тройка»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Начинается она весьма активно, мощными, тяжелыми аккордами группы медных духовых инструментов.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Звукоизобразительность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в этой пьесе просто потрясающая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Ритмичные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удары бубна,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тремоло литавр, мелкая барабанная дробь, а также широкая песня гобоя, все это создает непередаваемую атмосферу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 Здесь можно услышать и ощутить, проносящихся мимо запряженных лошадей.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4411" y="1762033"/>
            <a:ext cx="6008916" cy="44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646" y="228840"/>
            <a:ext cx="8534400" cy="1507067"/>
          </a:xfrm>
        </p:spPr>
        <p:txBody>
          <a:bodyPr/>
          <a:lstStyle/>
          <a:p>
            <a:r>
              <a:rPr lang="ru-RU" dirty="0" smtClean="0"/>
              <a:t>Анализ музыкальных номеров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645" y="1240971"/>
            <a:ext cx="6239103" cy="53035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№ 2- «Вальс»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Открывается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призывными фанфарами, после которых вступает непритязательная мелодия с характерным для вальса аккомпанементом (бас на первой доле и аккорды на второй и третьей). В нем нет пышности и великолепия бального танца. Кажется, он звучит в непритязательной обстановке домашнего праздника, в небогатой усадьбе или в саду провинциального городка. Мелодия, длительно разворачивающаяся то у скрипок, то расцвечивающаяся тембрами деревянных инструментов, неприхотлива, но обаятельна.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571" y="1333379"/>
            <a:ext cx="3908560" cy="508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3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93133"/>
            <a:ext cx="8534400" cy="1507067"/>
          </a:xfrm>
        </p:spPr>
        <p:txBody>
          <a:bodyPr/>
          <a:lstStyle/>
          <a:p>
            <a:r>
              <a:rPr lang="ru-RU" dirty="0" smtClean="0"/>
              <a:t>Анализ музыкальных номеров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488270" y="1600200"/>
            <a:ext cx="6265228" cy="4865914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</a:rPr>
              <a:t>№ 4- «Романс»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роли солиста выступает скрипка, исполняющая главную партию, – нежнейшую мелодию, от которой возникают мурашки у слушателей и замирает сердце, нет сомнений о чем она поет, конечно же о любви. Затем к ней присоединяется альт и они продолжают исполнять романс уже дуэтом. Все это звучит под традиционный для романсовой музыки середины XIX века аккомпанемент рояля. Бесспорно – это сцена объяснения главных героев, Марьи Гавриловны и 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Бурмина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. «Я вас люблю...я вас люблю страстно...» слышатся слова в прекрасной мелодии. Именно в этой пьесе происходит самый важный и главный разговор героев и настоящий накал эмоций.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3498" y="1445215"/>
            <a:ext cx="5264331" cy="4171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2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181308"/>
            <a:ext cx="8534400" cy="1507067"/>
          </a:xfrm>
        </p:spPr>
        <p:txBody>
          <a:bodyPr/>
          <a:lstStyle/>
          <a:p>
            <a:r>
              <a:rPr lang="ru-RU" dirty="0" smtClean="0"/>
              <a:t>Анализ музыкальных номеров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135777"/>
            <a:ext cx="6304417" cy="45262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№ 6- «Военный марш»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пьесе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ярко передана атмосфера торжеств, подъема патриотических чувств народа России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 Начитается он с мощного звучания духового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оркестра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 чуточку преувеличенными, пародийными интонациями, грозными ударами тарелок и большого барабана, мощным уханьем медных басов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 Именно так принято было приветствовать победителей, не секрет, что появление в небольших городках офицера, всегда было настоящим торжеством и его встречали всегда соответственно.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630" y="1688375"/>
            <a:ext cx="4937758" cy="412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73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36864" y="226180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Какая из композиций понравилась мне больше всего?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9082" y="979714"/>
            <a:ext cx="5494518" cy="56170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/>
              <a:t> </a:t>
            </a: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№ 1- «Тройка»   </a:t>
            </a:r>
          </a:p>
          <a:p>
            <a:pPr marL="0" indent="0">
              <a:buNone/>
            </a:pPr>
            <a:r>
              <a:rPr lang="ru-RU" sz="32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2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Из всех музыкальных номеров наибольшее впечатление в моей душе оставила композиция из сюиты Г. Свиридова «Метель»- № 1. «Тройка». Ведь образ, мчащейся по ветру в снежную метель тройки лошадей, передаёт и показывает нам всю характеристику настоящей русской души, русского характера. И вызывает невероятные ощущения, создаёт неповторимую и незабываемую атмосферу зимней природы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3600" y="1733247"/>
            <a:ext cx="5573486" cy="4428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584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475" y="320040"/>
            <a:ext cx="8534400" cy="1507067"/>
          </a:xfrm>
        </p:spPr>
        <p:txBody>
          <a:bodyPr/>
          <a:lstStyle/>
          <a:p>
            <a:r>
              <a:rPr lang="ru-RU" dirty="0" smtClean="0"/>
              <a:t>Моё отношение к прослушанной музыке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383" y="1827107"/>
            <a:ext cx="11325498" cy="5355771"/>
          </a:xfrm>
        </p:spPr>
        <p:txBody>
          <a:bodyPr>
            <a:normAutofit fontScale="55000" lnSpcReduction="20000"/>
          </a:bodyPr>
          <a:lstStyle/>
          <a:p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Музыка возвышает человека, порождает оптимизм, социальную</a:t>
            </a:r>
            <a:b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активность, направляет силы и способности на достижение высших духовных</a:t>
            </a:r>
            <a:b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ценностей общества. Простые, подчас наивные интонации одухотворены им, использованы творчески, с особым, присущим только Свиридову настроением. Музыка зазвучала как ретроспектива давно ушедшей, но милой, привлекательной, вызывающей ностальгическое чувство жизни. </a:t>
            </a:r>
            <a:r>
              <a:rPr lang="ru-RU" sz="4500" dirty="0">
                <a:solidFill>
                  <a:schemeClr val="accent1">
                    <a:lumMod val="75000"/>
                  </a:schemeClr>
                </a:solidFill>
              </a:rPr>
              <a:t>Я считаю, что люди, ищущие успокоения и расслабления, не должны забывать о </a:t>
            </a: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том, </a:t>
            </a:r>
            <a:r>
              <a:rPr lang="ru-RU" sz="4500" dirty="0">
                <a:solidFill>
                  <a:schemeClr val="accent1">
                    <a:lumMod val="75000"/>
                  </a:schemeClr>
                </a:solidFill>
              </a:rPr>
              <a:t>что музыка и положенные на нее стихи, </a:t>
            </a: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-это </a:t>
            </a:r>
            <a:r>
              <a:rPr lang="ru-RU" sz="4500" dirty="0">
                <a:solidFill>
                  <a:schemeClr val="accent1">
                    <a:lumMod val="75000"/>
                  </a:schemeClr>
                </a:solidFill>
              </a:rPr>
              <a:t>не просто пара нот и несколько слов. </a:t>
            </a: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Музыка </a:t>
            </a:r>
            <a:r>
              <a:rPr lang="ru-RU" sz="4500" dirty="0">
                <a:solidFill>
                  <a:schemeClr val="accent1">
                    <a:lumMod val="75000"/>
                  </a:schemeClr>
                </a:solidFill>
              </a:rPr>
              <a:t>и подобранные к ней слова формируют наш внутренний мир, влияют на наше </a:t>
            </a: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настроение </a:t>
            </a:r>
            <a:r>
              <a:rPr lang="ru-RU" sz="4500" dirty="0">
                <a:solidFill>
                  <a:schemeClr val="accent1">
                    <a:lumMod val="75000"/>
                  </a:schemeClr>
                </a:solidFill>
              </a:rPr>
              <a:t>и даже на нашу точку зрения, то есть являются неотъемлемой частью </a:t>
            </a:r>
            <a:r>
              <a:rPr lang="ru-RU" sz="4500" dirty="0" smtClean="0">
                <a:solidFill>
                  <a:schemeClr val="accent1">
                    <a:lumMod val="75000"/>
                  </a:schemeClr>
                </a:solidFill>
              </a:rPr>
              <a:t>нашего мировоззрения</a:t>
            </a:r>
            <a:r>
              <a:rPr lang="ru-RU" sz="4500" dirty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ru-RU" sz="3800" dirty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59384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8983" y="1927012"/>
            <a:ext cx="9849394" cy="1952657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Спасибо за внимание!</a:t>
            </a:r>
            <a:endParaRPr lang="ru-RU" sz="4800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9353006" y="620726"/>
            <a:ext cx="1528354" cy="1306286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5-конечная звезда 4"/>
          <p:cNvSpPr/>
          <p:nvPr/>
        </p:nvSpPr>
        <p:spPr>
          <a:xfrm>
            <a:off x="1254034" y="4232366"/>
            <a:ext cx="1489166" cy="1227908"/>
          </a:xfrm>
          <a:prstGeom prst="star5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3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</TotalTime>
  <Words>526</Words>
  <Application>Microsoft Office PowerPoint</Application>
  <PresentationFormat>Широкоэкранный</PresentationFormat>
  <Paragraphs>24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Сектор</vt:lpstr>
      <vt:lpstr>«Музыкальные иллюстрации к повести А. С. Пушкина «Метель»</vt:lpstr>
      <vt:lpstr>История создания произведения</vt:lpstr>
      <vt:lpstr>Анализ музыкальных номеров</vt:lpstr>
      <vt:lpstr>Анализ музыкальных номеров</vt:lpstr>
      <vt:lpstr>Анализ музыкальных номеров</vt:lpstr>
      <vt:lpstr>Анализ музыкальных номеров</vt:lpstr>
      <vt:lpstr>Какая из композиций понравилась мне больше всего?</vt:lpstr>
      <vt:lpstr>Моё отношение к прослушанной музыке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Музыкальные иллюстрации к повести А. С. Пушкина «Метель»</dc:title>
  <dc:creator>Пользователь</dc:creator>
  <cp:lastModifiedBy>Пользователь</cp:lastModifiedBy>
  <cp:revision>14</cp:revision>
  <dcterms:created xsi:type="dcterms:W3CDTF">2019-03-10T12:20:27Z</dcterms:created>
  <dcterms:modified xsi:type="dcterms:W3CDTF">2019-03-10T15:05:14Z</dcterms:modified>
</cp:coreProperties>
</file>