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CD3BBD-0892-409C-BF2C-85B6C4C8CF29}">
          <p14:sldIdLst>
            <p14:sldId id="256"/>
            <p14:sldId id="257"/>
            <p14:sldId id="258"/>
            <p14:sldId id="260"/>
            <p14:sldId id="259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632848" cy="1512168"/>
          </a:xfrm>
        </p:spPr>
        <p:txBody>
          <a:bodyPr>
            <a:normAutofit fontScale="90000"/>
          </a:bodyPr>
          <a:lstStyle/>
          <a:p>
            <a:r>
              <a:rPr lang="ru-RU" sz="4900" b="1" i="1" dirty="0" smtClean="0">
                <a:latin typeface="Arial Black" pitchFamily="34" charset="0"/>
              </a:rPr>
              <a:t>История создания</a:t>
            </a:r>
            <a:br>
              <a:rPr lang="ru-RU" sz="4900" b="1" i="1" dirty="0" smtClean="0">
                <a:latin typeface="Arial Black" pitchFamily="34" charset="0"/>
              </a:rPr>
            </a:br>
            <a:r>
              <a:rPr lang="ru-RU" sz="4900" b="1" i="1" dirty="0">
                <a:latin typeface="Arial Black" pitchFamily="34" charset="0"/>
              </a:rPr>
              <a:t>Свиридов. «</a:t>
            </a:r>
            <a:r>
              <a:rPr lang="ru-RU" sz="49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Метель</a:t>
            </a:r>
            <a:r>
              <a:rPr lang="ru-RU" sz="4900" b="1" i="1" dirty="0">
                <a:latin typeface="Arial Black" pitchFamily="34" charset="0"/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060848"/>
            <a:ext cx="6656784" cy="3577952"/>
          </a:xfrm>
        </p:spPr>
        <p:txBody>
          <a:bodyPr>
            <a:noAutofit/>
          </a:bodyPr>
          <a:lstStyle/>
          <a:p>
            <a:pPr fontAlgn="base"/>
            <a:r>
              <a:rPr lang="ru-RU" sz="1600" b="1" i="1" dirty="0">
                <a:latin typeface="Bahnschrift SemiBold" pitchFamily="34" charset="0"/>
              </a:rPr>
              <a:t>В 1964 году к Свиридову обратился известный артист и кинорежиссер В. Басов, приступавший к съемкам кинофильма «Метель» по пушкинской повести. Свиридов, не тяготевший к «абстрактным» музыкальным жанрам, сочинявший, как правило, музыку текстовую, очень любил и работу для театра и кино: она давала ему возможность воплощения конкретных образов и ситуаций, дисциплинировала необходимостью точно укладываться в заданный хронометраж.</a:t>
            </a:r>
          </a:p>
          <a:p>
            <a:pPr fontAlgn="base"/>
            <a:r>
              <a:rPr lang="ru-RU" sz="1600" b="1" i="1" dirty="0">
                <a:latin typeface="Bahnschrift SemiBold" pitchFamily="34" charset="0"/>
              </a:rPr>
              <a:t>Повесть «Метель» была написана А. С. Пушкиным (1799—1837) в 1830 году, в золотую пору его творчества, оставшуюся в истории под названием «Болдинская осень» и давшую невиданную россыпь гениальных произведений, вылившихся из-под пера поэта как бы в одночасье. Посетивший свое нижегородское имение Болдино, Пушкин вынужден был там остаться надолго в связи с объявленным холерным карантином. И в этом вынужденном уединении появилось огромное количество произведений разных жанров, в том числе — прозаических, известных под общим названием «Повести Белкин</a:t>
            </a:r>
          </a:p>
          <a:p>
            <a:endParaRPr lang="ru-RU" sz="1600" b="1" i="1" dirty="0"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01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«Тройка» — начинается «с полуслова» мощно, фортиссимо, аккордами медной группы, сопровождаемыми непрерывной дробью малого барабана, четкими ударами бубна, тремоло литавр. Затем вступают струнные — активными скачками в ритме барабанной дроби. Но вот внезапно звучность стихает до пианиссимо, остаются только непрерывная дробь барабана, да вторящие ей аккорды струнных, и на их фоне возникает раздольная песня (соло гобоя), чисто русская в своей диатонике, с широким распевом. Она длится, переходит к кларнету, затем ее подхватывает фагот и, наконец, скрипки. Потом она начинает звучать более полно у скрипок вместе с деревянными, обвивается подголосками и достигает кульминации, в которой вновь вступает мощно медная группа со своими аккордами, воспринимаемыми как естественное продолжение привольной мелодии. Теперь обе темы звучат одновременно, но постепенно стихают: удаляется тройка, напев растворяется в восходящем ходе арфы.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музыкальных номеров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Тройка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622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«Вальс</a:t>
            </a:r>
            <a:r>
              <a:rPr lang="ru-RU" i="1" dirty="0"/>
              <a:t>» — открывается призывными фанфарами, после которых вступает непритязательная мелодия с характерным для вальса аккомпанементом (бас на первой доле и аккорды на второй и третьей). В нем нет пышности и великолепия бального танца. Кажется, он звучит в непритязательной обстановке домашнего праздника, в небогатой усадьбе или в саду провинциального городка. Мелодия, длительно разворачивающаяся то у скрипок, то расцвечивающаяся тембрами деревянных инструментов, неприхотлива, но обаятельна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b="1" i="1" dirty="0" smtClean="0">
                <a:solidFill>
                  <a:srgbClr val="FF0000"/>
                </a:solidFill>
              </a:rPr>
              <a:t>Вальс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2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Военный марш» в </a:t>
            </a:r>
            <a:r>
              <a:rPr lang="ru-RU" i="1" dirty="0" err="1"/>
              <a:t>tutti</a:t>
            </a:r>
            <a:r>
              <a:rPr lang="ru-RU" i="1" dirty="0"/>
              <a:t> духового оркестра (в этом номере струнные не заняты) с чуточку преувеличенными, пародийными интонациями, грозными ударами тарелок и большого барабана, мощным уханьем медных басов. В среднем эпизоде стихает большинство инструментов, с залихватской мелодией вступает труба, поддержанная гобоями (ей аккомпанируют валторны синкопированным ритмом, да продолжают отбивать шаг ударные и «ухать» низкие духовые). Но вот вступает вторая труба, пронзительно прорезают звуковую массу флейты, марш снова гремит в полную мощь.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Марш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20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«Романс», после четырех тактов вступления начинается привычным для бытового </a:t>
            </a:r>
            <a:r>
              <a:rPr lang="ru-RU" i="1" dirty="0" err="1"/>
              <a:t>музицирования</a:t>
            </a:r>
            <a:r>
              <a:rPr lang="ru-RU" i="1" dirty="0"/>
              <a:t> отыгрышем рояля. Скрипка соло запевает мелодию романса, основанную на </a:t>
            </a:r>
            <a:r>
              <a:rPr lang="ru-RU" i="1" dirty="0" err="1"/>
              <a:t>попевках</a:t>
            </a:r>
            <a:r>
              <a:rPr lang="ru-RU" i="1" dirty="0"/>
              <a:t>, типичных для романсовой музыки середины XIX века, но разворачивающуюся все шире, привольнее. Солирующий альт «подпевает», словно второй голос в дуэте, затем их сменяют флейта и гобой, потом к пению присоединяется английский рожок. А рояль продолжает меланхолично исполнять свою партию — долгий бас на первой доле и два аккорда </a:t>
            </a:r>
            <a:r>
              <a:rPr lang="ru-RU" i="1" dirty="0" err="1"/>
              <a:t>арпеджиато</a:t>
            </a:r>
            <a:r>
              <a:rPr lang="ru-RU" i="1" dirty="0"/>
              <a:t>, словно подражающие арфе, которая, однако, также вступает с длящимися по целому такту аккордами. Музыка становится более взволнованной, достигается кульминация, в которой роль солиста берет на себя труба, а подпевать ей начинают валторны. В заключении все утихает, кларнет и солирующая виолончель завершают дуэт.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Романс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1512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Моё мнение:</a:t>
            </a:r>
          </a:p>
          <a:p>
            <a:r>
              <a:rPr lang="ru-RU" dirty="0" smtClean="0"/>
              <a:t>Всегда </a:t>
            </a:r>
            <a:r>
              <a:rPr lang="ru-RU" dirty="0"/>
              <a:t>бывает приятно, когда наша классическая литература в кино выглядит столь достойно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Мне понравилось «Романс»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76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</TotalTime>
  <Words>652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История создания Свиридов. «Метель» </vt:lpstr>
      <vt:lpstr>Анализ музыкальных номеров «Тройка»</vt:lpstr>
      <vt:lpstr>«Вальс»</vt:lpstr>
      <vt:lpstr>«Марш»</vt:lpstr>
      <vt:lpstr>«Романс»</vt:lpstr>
      <vt:lpstr>Мне понравилось «Романс»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 Свиридов. «Метель»</dc:title>
  <dc:creator>XTreme.ws</dc:creator>
  <cp:lastModifiedBy>XTreme.ws</cp:lastModifiedBy>
  <cp:revision>3</cp:revision>
  <dcterms:created xsi:type="dcterms:W3CDTF">2019-02-28T17:20:10Z</dcterms:created>
  <dcterms:modified xsi:type="dcterms:W3CDTF">2019-02-28T17:42:46Z</dcterms:modified>
</cp:coreProperties>
</file>