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A09967F-5DA0-457C-BC89-74C5D0E4039D}" type="datetimeFigureOut">
              <a:rPr lang="ru-RU" smtClean="0"/>
              <a:t>22.02.2019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9561F0-104E-45E6-97FD-BC854A9349B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1. История создания.</a:t>
            </a:r>
          </a:p>
          <a:p>
            <a:pPr fontAlgn="base"/>
            <a:r>
              <a:rPr lang="ru-RU" dirty="0" smtClean="0"/>
              <a:t>В </a:t>
            </a:r>
            <a:r>
              <a:rPr lang="ru-RU" dirty="0"/>
              <a:t>1964 году к Свиридову обратился известный артист и кинорежиссер В. Басов, приступавший к съемкам кинофильма «Метель» по пушкинской повести. Свиридов, не тяготевший к «абстрактным» музыкальным жанрам, сочинявший, как правило, музыку текстовую, очень любил и работу для театра и кино: она давала ему возможность воплощения конкретных образов и ситуаций, дисциплинировала необходимостью точно укладываться в заданный хронометраж.</a:t>
            </a:r>
          </a:p>
          <a:p>
            <a:pPr fontAlgn="base"/>
            <a:r>
              <a:rPr lang="ru-RU" dirty="0"/>
              <a:t>Повесть «Метель» была написана А. С. Пушкиным (1799—1837) в 1830 году, в золотую пору его творчества, оставшуюся в истории под названием «Болдинская осень» и давшую невиданную россыпь гениальных произведений, вылившихся из-под пера поэта как бы в одночасье. Посетивший свое нижегородское имение Болдино, Пушкин вынужден был там остаться надолго в связи с объявленным холерным карантином. И в этом вынужденном уединении появилось огромное количество произведений разных жанров, в том числе — прозаических, известных под общим названием «Повести Белкина».</a:t>
            </a:r>
          </a:p>
          <a:p>
            <a:pPr fontAlgn="base"/>
            <a:r>
              <a:rPr lang="ru-RU" dirty="0"/>
              <a:t>Образец великолепной, лаконичной и ясной прозы, «Метель», написанная в один день, 20 октября, представляет собой, в сущности, анекдот о провинциальной семнадцатилетней девице, Марье Гавриловне Р., которая решила бежать из дома, чтобы тайно обвенчаться со своим бедным и потому неприемлемым для родителей избранником, и о том, как метель вмешалась в планы влюбленных и в результате полностью изменила судьбы трех человек.</a:t>
            </a:r>
          </a:p>
          <a:p>
            <a:pPr fontAlgn="base"/>
            <a:r>
              <a:rPr lang="ru-RU" dirty="0"/>
              <a:t>Композитора привлекла идея воссоздать в музыке образ современной Пушкину провинциальной России. Его музыка лишена того оттенка иронии, который явно ощущается в повести.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60007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Поэтизация простой жизни маленьких городков и усадеб, а не столичных чиновников и аристократов, жизни, особенно близкой Свиридову, — вот что стало основным в его музыкальном решении. Он исходил из интонаций, бытовавших в начале XIX века: вальсовых, маршевых, романсовых, перезвона бубенцов, всегда висевших на дугах ямщицких лошадей. Но эти простые, подчас наивные интонации одухотворены им, использованы творчески, с особым, присущим только Свиридову настроением. Музыка зазвучала как ретроспектива давно ушедшей, но милой, привлекательной, вызывающей ностальгическое чувство жизни.</a:t>
            </a:r>
          </a:p>
          <a:p>
            <a:pPr fontAlgn="base"/>
            <a:r>
              <a:rPr lang="ru-RU" dirty="0" smtClean="0"/>
              <a:t>В 1973 году из отдельных музыкальных эпизодов, созданных для кинофильма, композитор решил составить сюиту. Ее девять номеров создали последовательный ряд своего рода иллюстраций к пушкинской повести. Так и было решено назвать новый опус: музыкальные иллюстрации к повести Пушкина «Метель». Однако по жанру это именно сюита с присущими ей образными контрастами между соседними частями, притом с чертами концентричности в форме, в которой первые два номера в несколько измененных вариантах зеркально повторяются в заключении.</a:t>
            </a:r>
            <a:endParaRPr lang="ru-RU" dirty="0"/>
          </a:p>
        </p:txBody>
      </p:sp>
      <p:pic>
        <p:nvPicPr>
          <p:cNvPr id="16386" name="Picture 2" descr="Георгий Свиридов (Georgy Sviridov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85727"/>
            <a:ext cx="3214678" cy="4286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671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Именно определенный </a:t>
            </a:r>
            <a:r>
              <a:rPr lang="ru-RU" dirty="0"/>
              <a:t>порядок номеров) наиболее достоверно раскрывает замысел Пушкина:</a:t>
            </a:r>
          </a:p>
          <a:p>
            <a:r>
              <a:rPr lang="ru-RU" b="1" dirty="0" smtClean="0"/>
              <a:t>Тройка, Пастораль, Вальс, Венчание, Марш. Весна </a:t>
            </a:r>
            <a:r>
              <a:rPr lang="ru-RU" b="1" dirty="0"/>
              <a:t>и </a:t>
            </a:r>
            <a:r>
              <a:rPr lang="ru-RU" b="1" dirty="0" smtClean="0"/>
              <a:t>осень, Романс, Отзвуки вальса, Зимняя </a:t>
            </a:r>
            <a:r>
              <a:rPr lang="ru-RU" b="1" dirty="0"/>
              <a:t>дорога</a:t>
            </a:r>
          </a:p>
          <a:p>
            <a:r>
              <a:rPr lang="ru-RU" dirty="0" smtClean="0"/>
              <a:t>События </a:t>
            </a:r>
            <a:r>
              <a:rPr lang="ru-RU" dirty="0"/>
              <a:t>повести начинается в конце 1811 года, Владимир погиб в 1812 году, а в конце повести </a:t>
            </a:r>
            <a:r>
              <a:rPr lang="ru-RU" dirty="0" err="1"/>
              <a:t>Бурмин</a:t>
            </a:r>
            <a:r>
              <a:rPr lang="ru-RU" dirty="0"/>
              <a:t> говорит Марье Гавриловне: “… смерть и три года сетований…”. Следовательно, действие повести заканчивается в 1815 году (а не в 1812 году!). Кроме того, Г.В. Свиридовым написано</a:t>
            </a:r>
            <a:r>
              <a:rPr lang="ru-RU" b="1" dirty="0"/>
              <a:t> девять</a:t>
            </a:r>
            <a:r>
              <a:rPr lang="ru-RU" dirty="0"/>
              <a:t> музыкальных иллюстраций,</a:t>
            </a:r>
            <a:r>
              <a:rPr lang="ru-RU" b="1" dirty="0"/>
              <a:t> а не семь</a:t>
            </a:r>
            <a:r>
              <a:rPr lang="ru-RU" dirty="0"/>
              <a:t>, как пишет Г.П. Сергеева. Пьесы “</a:t>
            </a:r>
            <a:r>
              <a:rPr lang="ru-RU" b="1" dirty="0"/>
              <a:t>Отзвуки вальса”</a:t>
            </a:r>
            <a:r>
              <a:rPr lang="ru-RU" dirty="0"/>
              <a:t> и “</a:t>
            </a:r>
            <a:r>
              <a:rPr lang="ru-RU" b="1" dirty="0"/>
              <a:t>Зимняя дорога</a:t>
            </a:r>
            <a:r>
              <a:rPr lang="ru-RU" dirty="0"/>
              <a:t>” несут большую смысловую нагрузку и играют важную роль в раскрытии содержания и идеи повети А.С. Пушкина.</a:t>
            </a:r>
          </a:p>
          <a:p>
            <a:r>
              <a:rPr lang="ru-RU" dirty="0"/>
              <a:t>Мы не согласны с тем, что в учебнике пьесы “</a:t>
            </a:r>
            <a:r>
              <a:rPr lang="ru-RU" b="1" dirty="0"/>
              <a:t>Тройка</a:t>
            </a:r>
            <a:r>
              <a:rPr lang="ru-RU" dirty="0"/>
              <a:t>”, “</a:t>
            </a:r>
            <a:r>
              <a:rPr lang="ru-RU" b="1" dirty="0"/>
              <a:t>Весна и осень</a:t>
            </a:r>
            <a:r>
              <a:rPr lang="ru-RU" dirty="0"/>
              <a:t>”, “</a:t>
            </a:r>
            <a:r>
              <a:rPr lang="ru-RU" b="1" dirty="0"/>
              <a:t>Пастораль</a:t>
            </a:r>
            <a:r>
              <a:rPr lang="ru-RU" dirty="0"/>
              <a:t>” описываются лишь как картины природы, “</a:t>
            </a:r>
            <a:r>
              <a:rPr lang="ru-RU" b="1" dirty="0"/>
              <a:t>Вальс</a:t>
            </a:r>
            <a:r>
              <a:rPr lang="ru-RU" dirty="0"/>
              <a:t>” и “</a:t>
            </a:r>
            <a:r>
              <a:rPr lang="ru-RU" b="1" dirty="0"/>
              <a:t>Романс</a:t>
            </a:r>
            <a:r>
              <a:rPr lang="ru-RU" dirty="0"/>
              <a:t>” – бытовые жанры, “</a:t>
            </a:r>
            <a:r>
              <a:rPr lang="ru-RU" b="1" dirty="0"/>
              <a:t>Марш</a:t>
            </a:r>
            <a:r>
              <a:rPr lang="ru-RU" dirty="0"/>
              <a:t>” – только как образ героев России.</a:t>
            </a:r>
          </a:p>
          <a:p>
            <a:r>
              <a:rPr lang="ru-RU" dirty="0"/>
              <a:t>Мы хотим высказать свою точку зрения, свои мысли о Музыкальных иллюстрациях Г.В. Свиридова к повести А.С. Пушкина “Метель”.</a:t>
            </a:r>
          </a:p>
          <a:p>
            <a:r>
              <a:rPr lang="ru-RU" dirty="0"/>
              <a:t>Давайте вспомним, что такое иллюстрация? Это изображение написанного словами. Художественная иллюстрация – это картина, которую можно увидеть глазами. Музыкальная иллюстрация – это картина, которую можно “увидеть” (услышать – представить) ушами и прочувствовать сердцем.</a:t>
            </a:r>
          </a:p>
          <a:p>
            <a:r>
              <a:rPr lang="ru-RU" dirty="0"/>
              <a:t>Открывает цикл музыкальных иллюстраций пьеса </a:t>
            </a:r>
            <a:r>
              <a:rPr lang="ru-RU" b="1" dirty="0"/>
              <a:t>“Тройка”.</a:t>
            </a:r>
            <a:r>
              <a:rPr lang="ru-RU" dirty="0"/>
              <a:t> Г.П. Сергеева предлагает ученикам прочитать отрывки из повести Пушкина, рисующие, как Владимир и </a:t>
            </a:r>
            <a:r>
              <a:rPr lang="ru-RU" dirty="0" err="1"/>
              <a:t>Бурмин</a:t>
            </a:r>
            <a:r>
              <a:rPr lang="ru-RU" dirty="0"/>
              <a:t> волею судьбы в один и тот же вечер стали заложниками метели. Но, как нам кажется, музыка Свиридова рассказывает вовсе не о капризах природы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 мой взгляд, самое лучшее исполнение Гениальной "Метели"! Да Свиридов - гений, но не менее гениально донесено до нас исполнение этой чудесной музыки. Я счастлива слышать любимое произведение! Молодцы! Там где надо- тихо, там где надо - трагично и с надрывом, там где надо - громко! Замечательное исполнение! Спасибо! В очередной раз потрясло! Наверно - это лучшее исполнении, что я знаю!﻿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1428736"/>
            <a:ext cx="807239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Настоящая музыка делает человека человеком. Такая редкость в наше время оказаться в компании приятных мыслящих людей! Спасибо Г.Свиридову, В.Федосееву и всем музыкантам Оркестра!﻿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27483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Свиридов русский гений, однако его музыка принадлежит миру, а не только России. И через эту неповторимую музыку мир учится нас понимать, ведь здесь не нужен перевод. Александра Сергеевича попробуй ещё переведи, чтобы сохранить его гениальность, а вальс из "Метели" или "Тройку" поймут все.﻿</a:t>
            </a:r>
          </a:p>
        </p:txBody>
      </p:sp>
      <p:pic>
        <p:nvPicPr>
          <p:cNvPr id="14340" name="Picture 4" descr="Картинки по запросу георгий свиридов метел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3809999" cy="3429000"/>
          </a:xfrm>
          <a:prstGeom prst="rect">
            <a:avLst/>
          </a:prstGeom>
          <a:noFill/>
        </p:spPr>
      </p:pic>
      <p:pic>
        <p:nvPicPr>
          <p:cNvPr id="14342" name="Picture 6" descr="Картинки по запросу георгий свиридов метел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4382" y="3143248"/>
            <a:ext cx="3738114" cy="3714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</TotalTime>
  <Words>690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Слайд 1</vt:lpstr>
      <vt:lpstr>Слайд 2</vt:lpstr>
      <vt:lpstr>Слайд 3</vt:lpstr>
      <vt:lpstr>Слайд 4</vt:lpstr>
    </vt:vector>
  </TitlesOfParts>
  <Company>USN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USN Team</dc:creator>
  <cp:lastModifiedBy>USN Team</cp:lastModifiedBy>
  <cp:revision>4</cp:revision>
  <dcterms:created xsi:type="dcterms:W3CDTF">2019-02-22T14:39:40Z</dcterms:created>
  <dcterms:modified xsi:type="dcterms:W3CDTF">2019-02-22T15:18:07Z</dcterms:modified>
</cp:coreProperties>
</file>