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4195B-1A3C-413A-87E5-EF2B5E43F2DC}" type="datetimeFigureOut">
              <a:rPr lang="ru-RU" smtClean="0"/>
              <a:pPr/>
              <a:t>06.03.19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7E7F8-C1E1-4747-B66E-AA013324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СССР  И  ЕГО ПРОБЛЕМЫ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сссс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58578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Отсутствие свободы в СССР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250px-Природа_и_люди_21_Военная_цензура_Русской_арми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0562" y="0"/>
            <a:ext cx="4643438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СССР полностью отсутствовала свобода .Ты не мог свободно двигаться, дышать , размножатся .  Сталин говорил всех расстрелять . Писатели не могли свободно писать 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0"/>
            <a:ext cx="2757478" cy="143510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Голодомор в Башкирской АССР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2900354" cy="29940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Голод произошёл после восстаний . Экономический кризис привёл к голоду .Люди голодали и их арестовали . Они не стирали , не мылись . Ленин дал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Башкирий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4,5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рублей , а народу досталось меньше 1,3. В 1922 году начался экспорт  зерна .</a:t>
            </a:r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0_10d322_80b1a027_or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20" y="0"/>
            <a:ext cx="528638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Послевоенный голод (1946-1947)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победы в Великой Отечественной войне , начался экономический кризис . Развал сельского хозяйства и засуха 1964 . Это все привело к голоду . Смертность возросла в 1,5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человек . Само правительство ничего не сделало , чтобы предотвратить голод . Развивались эпидемий тиф , дизентерия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д.р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 Люди воровали .В 1947 году из Китая было вывезено 200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тонн зерна . Погибло 1,7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человек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38336308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0" y="0"/>
            <a:ext cx="564357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143510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Сталинские репрессий (1920-начало 1950 годов 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23154157.086916.9539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0" y="0"/>
            <a:ext cx="564357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я читал книги о репрессия , я не понимал , почему мы уничтожали людей . Мы носители одной культуры , языка , историй . Например Сталин хотел уничтожить генетику и повесил Николая Вавилова , который продвинул генетику тогда на новый уровень . И свой проект по уничтожению назвал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Лысенковщина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..Люди прятались в шкафах и закрывая шторы выключали свет они боялись , что к ним придут. Всего было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репресивных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3.777.780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человек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Плохое образование в СССР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говорят , что образование в СССР было самое лучшее образование в мире . Но это не так . Советские школы отставали от европейских . Буржуазную историю не изучали , а делали концентрацию на историю КПСС .Иностранные языки преподавались слабо . Из учебников Биологий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Лысенковщина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изчезла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1930-ых годах. Отсутствие классового общества . Нет кто лучше или хуже все люди равны  Умный будет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стагнировать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а тупой так и останется тупым 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овчин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0" y="0"/>
            <a:ext cx="5643570" cy="671514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Отсутствие развития медицины в СССР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9f_9FjCkYAGSeqzlUepOv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0" y="0"/>
            <a:ext cx="564357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Советская медицина сильно отставала от европейской . Лекарства , даже самые простейшие , приходилось добывать за границей .  В отрыве от мировой науки в Союзе появились такие сомнительные виды лечения , как санаторий , появились несуществующие диагнозы , например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вегето-сосудистая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дистония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 Этот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иагноз ставят и сейчас. Люди огромными очередями стояли за входом в палаты . Врачи не стремились углубить свои знания . Существовала карательная психиатрия 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Плохое строительство в СССР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xrushevka-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0" y="0"/>
            <a:ext cx="564357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Россия самое большое в мире государство строит здания вверх , превращая города в муравейник. Просто заимствовался опыт Союза . Люди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застелкивали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балконы . Дворы –парковки. Просто у людей слишком узкая зона комфорта , она заканчивается тамбуром собственной квартиры . У нас изоляция от Европы , она высший центр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циливилизаций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 Бордюры покрашенный в черно-белый цвет, заборчики – все это Союз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3008313" cy="116205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Заключение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Без названия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0" y="0"/>
            <a:ext cx="5643570" cy="384254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перспективные наши люди сейчас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уежают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границу . Это светлые люди , которые не видят здесь будущего . Главная причина развала Союза , так раньше называемая стабильность . Все государство строилось на цензуре . Горбачев хотел провести реформы, но его не поддержали 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 этом все делайте вывод сами . Вы хотели жить в этой стране 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Без названия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3857628"/>
            <a:ext cx="5643570" cy="30003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519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СССР  И  ЕГО ПРОБЛЕМЫ </vt:lpstr>
      <vt:lpstr>Отсутствие свободы в СССР</vt:lpstr>
      <vt:lpstr>Голодомор в Башкирской АССР </vt:lpstr>
      <vt:lpstr>Послевоенный голод (1946-1947)</vt:lpstr>
      <vt:lpstr>Сталинские репрессий (1920-начало 1950 годов )</vt:lpstr>
      <vt:lpstr>Плохое образование в СССР </vt:lpstr>
      <vt:lpstr>Отсутствие развития медицины в СССР </vt:lpstr>
      <vt:lpstr>Плохое строительство в СССР</vt:lpstr>
      <vt:lpstr>Заключение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СССР  И  ЕГО ПРОБЛЕМЫ</dc:title>
  <dc:creator>Администратор</dc:creator>
  <cp:lastModifiedBy>Администратор</cp:lastModifiedBy>
  <cp:revision>22</cp:revision>
  <dcterms:created xsi:type="dcterms:W3CDTF">2019-03-05T12:48:59Z</dcterms:created>
  <dcterms:modified xsi:type="dcterms:W3CDTF">2019-03-06T13:14:51Z</dcterms:modified>
</cp:coreProperties>
</file>