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4" r:id="rId3"/>
    <p:sldId id="258" r:id="rId4"/>
    <p:sldId id="265" r:id="rId5"/>
    <p:sldId id="266" r:id="rId6"/>
    <p:sldId id="262" r:id="rId7"/>
    <p:sldId id="267" r:id="rId8"/>
    <p:sldId id="268" r:id="rId9"/>
    <p:sldId id="269" r:id="rId10"/>
    <p:sldId id="260" r:id="rId11"/>
  </p:sldIdLst>
  <p:sldSz cx="9144000" cy="6858000" type="screen4x3"/>
  <p:notesSz cx="6858000" cy="9144000"/>
  <p:embeddedFontLst>
    <p:embeddedFont>
      <p:font typeface="Ariston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otype Corsiva" panose="03010101010201010101" pitchFamily="66" charset="0"/>
      <p: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959212" y="980728"/>
            <a:ext cx="5760640" cy="3648600"/>
            <a:chOff x="1115616" y="2146448"/>
            <a:chExt cx="7165477" cy="473273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2754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6600" b="1" dirty="0" smtClean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«Нас качая в колыбели…»</a:t>
              </a: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ston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7" y="5322193"/>
              <a:ext cx="5926926" cy="1556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Выполнила: </a:t>
              </a:r>
              <a:r>
                <a:rPr lang="ru-RU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Жныкина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 Ксения, ученица 4 класса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МОБУ СОШ села Дарьино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МР </a:t>
              </a:r>
              <a:r>
                <a:rPr lang="ru-RU" b="1" dirty="0" err="1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Мелеузовский</a:t>
              </a:r>
              <a:r>
                <a:rPr lang="ru-RU" b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ston" pitchFamily="66" charset="0"/>
                  <a:cs typeface="Arial" charset="0"/>
                </a:rPr>
                <a:t> район Республики Башкортостан</a:t>
              </a: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Ariston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96520" y="2708920"/>
            <a:ext cx="6715172" cy="3276445"/>
            <a:chOff x="607288" y="-815361"/>
            <a:chExt cx="7925152" cy="53549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6036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b="1" dirty="0">
                <a:solidFill>
                  <a:schemeClr val="accent1">
                    <a:lumMod val="75000"/>
                  </a:schemeClr>
                </a:solidFill>
                <a:latin typeface="Ariston" pitchFamily="66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1"/>
              <a:ext cx="6491880" cy="653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b="1" dirty="0">
                <a:solidFill>
                  <a:schemeClr val="accent1">
                    <a:lumMod val="75000"/>
                  </a:schemeClr>
                </a:solidFill>
                <a:latin typeface="Ariston" pitchFamily="66" charset="0"/>
                <a:cs typeface="Arial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483768" y="862261"/>
            <a:ext cx="48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Мое отношение к прослушанной музыке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7702" y="146943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песни пишут, используя нотки самой чистой любви, собирая их в гармонию нежности.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волшебное хранит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мелодия колыбельной. Она утешает, успокаивает, заставляет забыть о боли, помогает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уснуть. Колыбельная не может не нравиться.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все-таки я снова и снова хочу слушать «Колыбельную Медведицы», прижимая к себе любимого Мишку. Именно она заставляет меня улыбнуться, а может делает меня добрее и лучше?!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840" y="3940596"/>
            <a:ext cx="3699968" cy="2466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586" y="76470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Колыбельные песни – </a:t>
            </a:r>
            <a:b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древнейшее снотворное для малышей. </a:t>
            </a:r>
            <a:endParaRPr lang="ru-RU" sz="28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819" y="1484784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Колыбельные мелодии - первая музыка в жизни малыша. Спокойные, умиротворяющие песни помогают ребенку уснуть, создают ощущение уюта и безопасности, а также знакомят маленького человечка с огромным, неизведанным миром, который его окружает. 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прослушала три разных произведения, объединенные одной темой-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пожелание сладких снов.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«Колыбельная Медведицы».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Евгений   	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(текста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Юрий Яковлев.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«Колыбельная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Светланы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Тихона Хренникова,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слова  Александра Гладкова.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и слова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Иоганнеса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Брамса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540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История создания музыкального произведения.</a:t>
            </a:r>
            <a:endParaRPr lang="ru-RU" sz="3200" b="1" dirty="0">
              <a:solidFill>
                <a:srgbClr val="FF000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860" y="5111476"/>
            <a:ext cx="2376264" cy="14851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1171821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Чудесная 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 медведицы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мультика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1969 года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«Умка» знакома, наверное, всем. Трогательная, милая история о мальчике и белом медвежонке, которые случайно встретились и подружились среди бескрайних арктических просторов, никого не оставила равнодушным.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запомнилась песня "Колыбельная медведицы" в исполнении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Аиды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Ведищевой. Её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мягкий, домашний, ассоциирующийся с детством голос отлично подошёл маме-медведице, убаюкивающей своего непоседливого детёныша Умку.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 написал Юрий Яковлев, а композитором был Евгений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автор музыки более чем к 120 художественным и анимационным фильмам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Поначалу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придаёт песне большого значения («Когда написал её, думал, что это пустячок»). Но после выхода на экраны мультфильма про забавного полярного медвежонка «Колыбельная» становится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мегахитом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и, что особенно интересно, не столько для детей, сколько для взрослых. Сегодня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также признаёт эту песню «любимицей» из всего им написанного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. 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endParaRPr lang="ru-RU" b="0" i="0" dirty="0">
              <a:solidFill>
                <a:srgbClr val="555555"/>
              </a:solidFill>
              <a:effectLst/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92696"/>
            <a:ext cx="7791363" cy="853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013181"/>
            <a:ext cx="2748765" cy="15443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1196752"/>
            <a:ext cx="7776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ыл такой драматург -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Aлександр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Константинович Гладков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в начале 40-х годов написал он героическую-патриотическую, но при этом веселую пьесу про Отечественную войну 1812г. "Давным-давно".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1962г. по пьесе режиссер Эльдар Рязанов снял фильм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"Гусарская баллада".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история эта по популярности стала просто народной.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многом популярности пьесе и фильму добавила великолепная музыка, сочиненная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Тихоном Николаевичем Хренниковым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для пьесы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том числе и песня "Колыбельная Светланы". Народ полюбил песни Хренникова, которых написал он множество.  И "Колыбельная Светланы"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стоит в ряду его лучших лирических песен. Французский композитор Жорж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Орик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Georges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Auric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прямо сказал: "Если бы Хренников сочинил только одну мелодию - "Колыбельную Светлане" - его имя было бы уже навечно занесено в музыкальные анналы".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могиле </a:t>
            </a: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Т.Хренникова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Ельце, его родине, установлен памятник композитору. Ноты на рояле. Ноты "Колыбельной Светланы".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013181"/>
            <a:ext cx="1754462" cy="160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92696"/>
            <a:ext cx="7791363" cy="8535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2201" r="-1974" b="12201"/>
          <a:stretch/>
        </p:blipFill>
        <p:spPr>
          <a:xfrm>
            <a:off x="3275856" y="5131066"/>
            <a:ext cx="2978668" cy="1656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1579" y="1214980"/>
            <a:ext cx="743132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Иоганнес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Брамс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написал колыбельную как часть симфонии в 1868 г., она не предполагала написание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слов.Поначалу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мелодия носила название "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Wiegenlied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(то есть Колыбельная песня), Опус 49 №4". Текст "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Wiegenlied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Guten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Abend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gute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Nacht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(Доброго вечера, доброй ночи). Песня получилась простой и естественно красивой, поэтому многие думают, что Брамс её целиком позаимствовал у народа.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"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Guten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Abend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gute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Nacht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один.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5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65" y="3284984"/>
            <a:ext cx="4762500" cy="2343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8617" y="430465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Музыкальный анализ 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9305" y="856005"/>
            <a:ext cx="56521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 Медведицы».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(музыка) Евгений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Крылатов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(текста) Юрий Яковлев.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97524" y="2973250"/>
            <a:ext cx="4572000" cy="34450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Интонация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-убаюкивающая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Ритм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-ровный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Мелодия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плавная,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низходящая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-умеренный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-мажорный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-тихая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Регистр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-средний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Тембр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-мягкий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2049920"/>
            <a:ext cx="7567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Когда наступает вечер, стихает вьюга, и на берегу становиться тихо и спокойно, тогда белая медведица начинает петь песенку для своего маленького непослушного медвежонка.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415" y="87824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 Светланы»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кинофильма "Гусарская баллада"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А. Гладков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Музыка: Т. Хренников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447055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Музыкальный анализ 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5592" y="2276872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колыбельной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качания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Мелодия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близкий к биению сердца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 «Колыбельной Светланы»,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плавность и размеренность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успокаивают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постепенно погружают в сон.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 песни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Звуки колыбельной песни –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мягкие, нежные, приглушенные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авторское произведение, колыбельная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четкий сюжет.</a:t>
            </a:r>
          </a:p>
          <a:p>
            <a:pPr lvl="0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789040"/>
            <a:ext cx="4496683" cy="28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8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476672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Музыкальный анализ 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«Колыбельная»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слова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Иоганнеса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Брамса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7824" y="1811987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Ласковая тихая мелодия колыбельной мягко передает ощущение мира, полного гармонии. «Покачивающиеся» </a:t>
            </a:r>
            <a:r>
              <a:rPr lang="ru-RU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терцовые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интонации в мелодии и в сопровождении, выдержанном в органном стиле успокаивают и как бы убаюкивают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нас..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небе появляется большая луна, и крохотными маленькими огоньками зажигаются звезды. Все засыпает вокруг.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Слышу убаюкивающий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аккомпанемента,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льется мягкая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нежная, плавная мелодия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Пьеса написана в спокойном темпе, с повторами мелодий, в размеренной ритмике.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4387559"/>
            <a:ext cx="3161439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24744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представленных колыбельных песнях можно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 общие черты. Например, такие песни исполняются в медленном темпе. Также колыбельные отличают высокий тембр и своеобразные интонации.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4771" y="404664"/>
            <a:ext cx="1354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Сравнение</a:t>
            </a:r>
            <a:endParaRPr lang="ru-RU" sz="2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300309"/>
            <a:ext cx="5460098" cy="40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4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F497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602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Ariston</vt:lpstr>
      <vt:lpstr>Calibri</vt:lpstr>
      <vt:lpstr>Arial</vt:lpstr>
      <vt:lpstr>Times New Roman</vt:lpstr>
      <vt:lpstr>Monotype Corsiva</vt:lpstr>
      <vt:lpstr>Tahoma</vt:lpstr>
      <vt:lpstr>1_Тема Office</vt:lpstr>
      <vt:lpstr>Презентация PowerPoint</vt:lpstr>
      <vt:lpstr>Колыбельные песни –  древнейшее снотворное для малышей.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Летние фантазии</dc:title>
  <dc:creator>Фокина Лидия Петровна</dc:creator>
  <cp:keywords>Шаблон презентации</cp:keywords>
  <cp:lastModifiedBy>Пользователь Windows</cp:lastModifiedBy>
  <cp:revision>48</cp:revision>
  <dcterms:created xsi:type="dcterms:W3CDTF">2014-07-06T18:18:01Z</dcterms:created>
  <dcterms:modified xsi:type="dcterms:W3CDTF">2019-01-23T18:44:18Z</dcterms:modified>
</cp:coreProperties>
</file>