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7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17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62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71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4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99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0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4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4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7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FA0A-BF5D-42F3-8A81-A35F4436B15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D4003E-4A8D-48F6-93C4-D18F0EC25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1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618" y="207487"/>
            <a:ext cx="12547737" cy="38288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618" y="3718441"/>
            <a:ext cx="11226089" cy="302410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3400" dirty="0">
                <a:solidFill>
                  <a:srgbClr val="FF0000"/>
                </a:solidFill>
              </a:rPr>
              <a:t>Александр Сергеевич делает благородный «ход конём» ,</a:t>
            </a:r>
            <a:r>
              <a:rPr lang="ru-RU" sz="3400" dirty="0" smtClean="0">
                <a:solidFill>
                  <a:srgbClr val="FF0000"/>
                </a:solidFill>
              </a:rPr>
              <a:t> </a:t>
            </a:r>
            <a:r>
              <a:rPr lang="ru-RU" sz="3400" dirty="0">
                <a:solidFill>
                  <a:srgbClr val="FF0000"/>
                </a:solidFill>
              </a:rPr>
              <a:t>отдав создание музыки к мультфильму полностью в руки своего протеже. В результате на свет появляется знаменитая «Колыбельная Медведицы» на слова Ю. Яковлева («Ложкой снег мешая ночь идет большая…»), замечательно исполненная </a:t>
            </a:r>
            <a:r>
              <a:rPr lang="ru-RU" sz="3400" dirty="0" err="1">
                <a:solidFill>
                  <a:srgbClr val="FF0000"/>
                </a:solidFill>
              </a:rPr>
              <a:t>Аидой</a:t>
            </a:r>
            <a:r>
              <a:rPr lang="ru-RU" sz="3400" dirty="0">
                <a:solidFill>
                  <a:srgbClr val="FF0000"/>
                </a:solidFill>
              </a:rPr>
              <a:t> Ведищевой</a:t>
            </a:r>
            <a:r>
              <a:rPr lang="ru-RU" sz="3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400" dirty="0" smtClean="0">
                <a:solidFill>
                  <a:srgbClr val="FF0000"/>
                </a:solidFill>
              </a:rPr>
              <a:t> </a:t>
            </a:r>
            <a:r>
              <a:rPr lang="ru-RU" sz="3400" dirty="0">
                <a:solidFill>
                  <a:srgbClr val="FF0000"/>
                </a:solidFill>
              </a:rPr>
              <a:t>Поначалу </a:t>
            </a:r>
            <a:r>
              <a:rPr lang="ru-RU" sz="3400" dirty="0" err="1">
                <a:solidFill>
                  <a:srgbClr val="FF0000"/>
                </a:solidFill>
              </a:rPr>
              <a:t>Крылатов</a:t>
            </a:r>
            <a:r>
              <a:rPr lang="ru-RU" sz="3400" dirty="0">
                <a:solidFill>
                  <a:srgbClr val="FF0000"/>
                </a:solidFill>
              </a:rPr>
              <a:t> не придаёт песне большого значения («Когда написал её, думал, что это пустячок»). Но после выхода на экраны мультфильма про забавного полярного медвежонка «Колыбельная» становится </a:t>
            </a:r>
            <a:r>
              <a:rPr lang="ru-RU" sz="3400" dirty="0" err="1">
                <a:solidFill>
                  <a:srgbClr val="FF0000"/>
                </a:solidFill>
              </a:rPr>
              <a:t>мегахитом</a:t>
            </a:r>
            <a:r>
              <a:rPr lang="ru-RU" sz="3400" dirty="0">
                <a:solidFill>
                  <a:srgbClr val="FF0000"/>
                </a:solidFill>
              </a:rPr>
              <a:t> — и, что особенно интересно, не столько для детей, сколько для взрослых. Сегодня </a:t>
            </a:r>
            <a:r>
              <a:rPr lang="ru-RU" sz="3400" dirty="0" err="1">
                <a:solidFill>
                  <a:srgbClr val="FF0000"/>
                </a:solidFill>
              </a:rPr>
              <a:t>Крылатов</a:t>
            </a:r>
            <a:r>
              <a:rPr lang="ru-RU" sz="3400" dirty="0">
                <a:solidFill>
                  <a:srgbClr val="FF0000"/>
                </a:solidFill>
              </a:rPr>
              <a:t> также признаёт эту песню «любимицей» из всего им написанного. Ну, а для меня её звучание навсегда осталось неким символом духа советской музыки 1960-х.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30" name="Picture 6" descr="https://ds04.infourok.ru/uploads/ex/0664/000bed43-adebc182/1/640/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61" y="364375"/>
            <a:ext cx="8229601" cy="335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9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>
                <a:solidFill>
                  <a:schemeClr val="accent6">
                    <a:lumMod val="50000"/>
                  </a:schemeClr>
                </a:solidFill>
              </a:rPr>
              <a:t>КОЛЫБЕЛЬНАЯ СВЕТЛАНЫ («ГУСАРСКАЯ БАЛЛАДА»)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B0F0"/>
                </a:solidFill>
              </a:rPr>
              <a:t>Слова</a:t>
            </a:r>
            <a:r>
              <a:rPr lang="ru-RU" i="1" dirty="0">
                <a:solidFill>
                  <a:srgbClr val="00B0F0"/>
                </a:solidFill>
              </a:rPr>
              <a:t>: А. Гладков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1" i="1" dirty="0">
                <a:solidFill>
                  <a:srgbClr val="00B0F0"/>
                </a:solidFill>
              </a:rPr>
              <a:t>Музыка</a:t>
            </a:r>
            <a:r>
              <a:rPr lang="ru-RU" i="1" dirty="0">
                <a:solidFill>
                  <a:srgbClr val="00B0F0"/>
                </a:solidFill>
              </a:rPr>
              <a:t>: Т. Хренников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i="1" dirty="0">
                <a:solidFill>
                  <a:srgbClr val="00B0F0"/>
                </a:solidFill>
              </a:rPr>
              <a:t>Колыбельная из фильма Гусарская баллада, 1962 г., режиссер Эльдар Рязанов.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i="1" dirty="0">
                <a:solidFill>
                  <a:srgbClr val="00B0F0"/>
                </a:solidFill>
              </a:rPr>
              <a:t>Поет колыбельную </a:t>
            </a:r>
            <a:r>
              <a:rPr lang="ru-RU" b="1" i="1" dirty="0" err="1">
                <a:solidFill>
                  <a:srgbClr val="00B0F0"/>
                </a:solidFill>
              </a:rPr>
              <a:t>Голубкина</a:t>
            </a:r>
            <a:r>
              <a:rPr lang="ru-RU" b="1" i="1" dirty="0">
                <a:solidFill>
                  <a:srgbClr val="00B0F0"/>
                </a:solidFill>
              </a:rPr>
              <a:t> Лариса: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>
                <a:solidFill>
                  <a:srgbClr val="00B0F0"/>
                </a:solidFill>
              </a:rPr>
              <a:t>Фильм по пьесе Александра Гладкова «Давным-давно».</a:t>
            </a:r>
          </a:p>
          <a:p>
            <a:r>
              <a:rPr lang="ru-RU" dirty="0">
                <a:solidFill>
                  <a:srgbClr val="00B0F0"/>
                </a:solidFill>
              </a:rPr>
              <a:t>Во многом популярности пьесе и фильму добавила великолепная музыка, сочиненная Тихоном Николаевичем Хренниковым специально для пьесы - самая известная это  "Колыбельная Светланы</a:t>
            </a:r>
            <a:r>
              <a:rPr lang="ru-RU" dirty="0" smtClean="0">
                <a:solidFill>
                  <a:srgbClr val="00B0F0"/>
                </a:solidFill>
              </a:rPr>
              <a:t>"</a:t>
            </a:r>
            <a:endParaRPr lang="ru-RU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2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2582"/>
            <a:ext cx="10515600" cy="1238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cap="all" dirty="0">
                <a:solidFill>
                  <a:srgbClr val="C00000"/>
                </a:solidFill>
              </a:rPr>
              <a:t>БРАМС КОЛЫБЕЛЬНАЯ</a:t>
            </a:r>
            <a:br>
              <a:rPr lang="ru-RU" b="1" cap="all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/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sz="2200" b="1" i="1" dirty="0">
                <a:solidFill>
                  <a:srgbClr val="C00000"/>
                </a:solidFill>
              </a:rPr>
              <a:t>Музыка:</a:t>
            </a:r>
            <a:br>
              <a:rPr lang="ru-RU" sz="2200" b="1" i="1" dirty="0">
                <a:solidFill>
                  <a:srgbClr val="C00000"/>
                </a:solidFill>
              </a:rPr>
            </a:br>
            <a:r>
              <a:rPr lang="ru-RU" sz="2200" b="1" i="1" dirty="0" err="1">
                <a:solidFill>
                  <a:srgbClr val="C00000"/>
                </a:solidFill>
              </a:rPr>
              <a:t>Иоганнес</a:t>
            </a:r>
            <a:r>
              <a:rPr lang="ru-RU" sz="2200" b="1" i="1" dirty="0">
                <a:solidFill>
                  <a:srgbClr val="C00000"/>
                </a:solidFill>
              </a:rPr>
              <a:t> Брамс (1833-1897 гг.)</a:t>
            </a: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>Интересный факт:</a:t>
            </a:r>
            <a:br>
              <a:rPr lang="ru-RU" sz="2200" b="1" dirty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>Брамс с 10 лет выступал как пианист на серьезных и очень престижных концертах. А в 14 лет дал первый сольный концерт.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pic>
        <p:nvPicPr>
          <p:cNvPr id="2050" name="Picture 2" descr="ÐÐ¾Ð³Ð°Ð½Ð½ÐµÑ ÐÑÐ°Ð¼Ñ ÐÐ¾Ð»ÑÐ±ÐµÐ»ÑÐ½Ð°Ñ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27" y="4507345"/>
            <a:ext cx="2392217" cy="244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593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/>
                </a:solidFill>
              </a:rPr>
              <a:t>Отличительными признаками колыбельных песен является ее цель- достичь засыпание человека.</a:t>
            </a:r>
            <a:br>
              <a:rPr lang="ru-RU" sz="2500" b="1" dirty="0" smtClean="0">
                <a:solidFill>
                  <a:schemeClr val="accent2"/>
                </a:solidFill>
              </a:rPr>
            </a:br>
            <a:r>
              <a:rPr lang="ru-RU" sz="2500" b="1" dirty="0" smtClean="0">
                <a:solidFill>
                  <a:schemeClr val="accent2"/>
                </a:solidFill>
              </a:rPr>
              <a:t>У всех народов колыбельная песня не требует каких-либо инструментов для ее исполнения, достаточно только голоса.</a:t>
            </a:r>
            <a:endParaRPr lang="ru-RU" sz="2500" b="1" dirty="0">
              <a:solidFill>
                <a:schemeClr val="accent2"/>
              </a:solidFill>
            </a:endParaRPr>
          </a:p>
        </p:txBody>
      </p:sp>
      <p:pic>
        <p:nvPicPr>
          <p:cNvPr id="3076" name="Picture 4" descr="https://www.chitalnya.ru/upload3/720/fc5ab163a30aa99fea2aeacc6b67337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0019" y="2386806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6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31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Презентация PowerPoint</vt:lpstr>
      <vt:lpstr>КОЛЫБЕЛЬНАЯ СВЕТЛАНЫ («ГУСАРСКАЯ БАЛЛАДА») </vt:lpstr>
      <vt:lpstr>  БРАМС КОЛЫБЕЛЬНАЯ  Музыка: Иоганнес Брамс (1833-1897 гг.) Интересный факт: Брамс с 10 лет выступал как пианист на серьезных и очень престижных концертах. А в 14 лет дал первый сольный концерт. </vt:lpstr>
      <vt:lpstr>Отличительными признаками колыбельных песен является ее цель- достичь засыпание человека. У всех народов колыбельная песня не требует каких-либо инструментов для ее исполнения, достаточно только голоса.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Неля</dc:creator>
  <cp:lastModifiedBy>Неля</cp:lastModifiedBy>
  <cp:revision>5</cp:revision>
  <dcterms:created xsi:type="dcterms:W3CDTF">2019-01-23T15:46:26Z</dcterms:created>
  <dcterms:modified xsi:type="dcterms:W3CDTF">2019-01-23T16:28:50Z</dcterms:modified>
</cp:coreProperties>
</file>