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80" r:id="rId8"/>
    <p:sldId id="282" r:id="rId9"/>
    <p:sldId id="283" r:id="rId10"/>
    <p:sldId id="273" r:id="rId11"/>
    <p:sldId id="272" r:id="rId12"/>
    <p:sldId id="284" r:id="rId13"/>
    <p:sldId id="274" r:id="rId14"/>
    <p:sldId id="276" r:id="rId15"/>
    <p:sldId id="275" r:id="rId16"/>
    <p:sldId id="277" r:id="rId17"/>
    <p:sldId id="285" r:id="rId18"/>
    <p:sldId id="278" r:id="rId19"/>
    <p:sldId id="279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2B7A9-1581-456B-BDA1-4564DA77F8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419E1-7317-4C8B-BBF0-CA60F2745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74807-17E0-421D-A511-3573B69ADE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E4F08-0A1D-486F-9DCE-70806E785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3F42-9937-4FD4-865A-5EC59940F3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6E02B-BEA7-4FC3-9E2B-AFBB05350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8D996-7127-4C0B-AB27-BC6E28F86D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BFE15-5FDA-4813-B591-360751C08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33303-E8E7-43CF-B9E6-041D30BD2C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A5AEE-AAB6-4089-8D86-6329191930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80E8E-929E-4203-A422-933A5B95F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C511C2-05F3-45B0-B361-D8C342D1104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0.liveinternet.ru/images/attach/b/3/22/909/22909381_skazochnuye_snuy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ayart.ru/files/images/original/salon-kim_galina/KG_Kolybelnaya-200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11560" y="374623"/>
            <a:ext cx="7772400" cy="18448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7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Колыбельная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песня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355976" y="4797152"/>
            <a:ext cx="4464496" cy="12497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05"/>
              </a:avLst>
            </a:prstTxWarp>
          </a:bodyPr>
          <a:lstStyle/>
          <a:p>
            <a:pPr algn="r"/>
            <a:r>
              <a:rPr lang="ru-RU" sz="105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Выполнил: Егоров Виктор,</a:t>
            </a:r>
          </a:p>
          <a:p>
            <a:pPr algn="r"/>
            <a:r>
              <a:rPr lang="ru-RU" sz="105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</a:t>
            </a:r>
            <a:r>
              <a:rPr lang="ru-RU" sz="105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ченик 3 класс МБОУ СОШ № 7 г. Туймазы</a:t>
            </a:r>
          </a:p>
          <a:p>
            <a:pPr algn="r"/>
            <a:r>
              <a:rPr lang="ru-RU" sz="105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Руководитель: Челпанова О.М., </a:t>
            </a:r>
          </a:p>
          <a:p>
            <a:pPr algn="r"/>
            <a:r>
              <a:rPr lang="ru-RU" sz="105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учитель начальных  классов</a:t>
            </a:r>
            <a:endParaRPr lang="ru-RU" sz="105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92896"/>
            <a:ext cx="3005588" cy="410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043608" y="1411222"/>
            <a:ext cx="6985000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Колыбельная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Светланы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Мы прослушали следующие композиции: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62" y="2708920"/>
            <a:ext cx="6520446" cy="36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" y="25509"/>
            <a:ext cx="7686854" cy="5760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36912"/>
            <a:ext cx="4355976" cy="39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476672"/>
            <a:ext cx="87852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Колыбельная. По сюжету пьесы девушка-корнет Шура Азарова поет своей кукле Светлане колыбельную, прощаясь с ней и с родным домом. И окончательно прощаясь с детством.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2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043608" y="1411222"/>
            <a:ext cx="7704856" cy="122569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Колыбельная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.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Иоганнес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Брамс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Мы прослушали следующие композиции: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15080" y="2780928"/>
            <a:ext cx="6540902" cy="36932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Wiegenlied</a:t>
            </a:r>
            <a:r>
              <a:rPr kumimoji="0" lang="en-US" alt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ru-RU" sz="20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Guten</a:t>
            </a:r>
            <a:r>
              <a:rPr kumimoji="0" lang="en-US" alt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Abend</a:t>
            </a:r>
            <a:r>
              <a:rPr kumimoji="0" lang="en-US" alt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ru-RU" sz="20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gute</a:t>
            </a:r>
            <a:r>
              <a:rPr kumimoji="0" lang="en-US" alt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Nacht</a:t>
            </a:r>
            <a:endParaRPr kumimoji="0" lang="en-US" altLang="ru-RU" sz="20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kumimoji="0" lang="en-US" alt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kumimoji="0" lang="en-US" altLang="ru-RU" sz="20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Guten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Abend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gut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Nacht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Rosen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bedacht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Näglein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besteckt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schlupf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unter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die Deck’:</a:t>
            </a:r>
            <a:b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Morgen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früh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wenn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Gott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wirst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wieder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geweckt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Morgen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früh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wenn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Gott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wirst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wieder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geweckt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ru-RU" sz="20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Guten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Abend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gut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Nacht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von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Englein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bewacht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zeigen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Traum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Christkindleins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Baum:</a:t>
            </a:r>
            <a:b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Schlaf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nun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selig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süß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schau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Traum’s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Paradies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Schlaf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nun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selig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süß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schau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Traum’s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Paradies</a:t>
            </a:r>
            <a:r>
              <a:rPr kumimoji="0" lang="en-US" altLang="ru-RU" sz="20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ru-RU" sz="20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043608" y="1178693"/>
            <a:ext cx="7704856" cy="122569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Колыбельная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.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Иоганнес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Брамс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094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Мы прослушали следующие композиции: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95736" y="2387520"/>
            <a:ext cx="5616624" cy="43088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Доброго вечера, доброй</a:t>
            </a:r>
            <a:r>
              <a:rPr kumimoji="0" lang="ru-RU" altLang="ru-RU" sz="16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>  ночи</a:t>
            </a:r>
            <a:endParaRPr kumimoji="0" lang="en-US" altLang="ru-RU" sz="16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сладким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сном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уснуло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кругом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Тишина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покой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Крепко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глазки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закрой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ru-RU" altLang="ru-RU" sz="160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пришла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спать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усни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утра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пришла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спать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усни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утра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сладким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сном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уснуло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кругом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Тишина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покой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Крепко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глазки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закрой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пройдёт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опять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Станет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сиять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пройдёт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опять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Станет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6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сиять</a:t>
            </a:r>
            <a:r>
              <a:rPr kumimoji="0" lang="en-US" altLang="ru-RU" sz="16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ru-RU" sz="16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2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043608" y="1411222"/>
            <a:ext cx="7704856" cy="122569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Колыбельная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.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Иоганнес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Брамс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Мы прослушали следующие композиции: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24944"/>
            <a:ext cx="3619500" cy="2771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266761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 1868 Брамс написал широко известную, основанную на народном тексте «Колыбельную» («</a:t>
            </a:r>
            <a:r>
              <a:rPr lang="ru-RU" sz="2800" b="1" dirty="0" err="1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Wiegenlied</a:t>
            </a:r>
            <a:r>
              <a:rPr lang="ru-RU" sz="28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»). Он сочинил ее специально ко дню рождения сына Берты Фабер, своей доброй знакомой.</a:t>
            </a:r>
            <a:endParaRPr lang="ru-RU" sz="3600" b="1" dirty="0">
              <a:solidFill>
                <a:srgbClr val="252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Иоганнес</a:t>
            </a:r>
            <a:r>
              <a:rPr lang="ru-RU" sz="28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Брамс написал свою колыбельную как часть симфонии и вначале она не предполагала написание слов. Текст к музыке композитор написал несколько позже, когда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желание. Текст называется "</a:t>
            </a:r>
            <a:r>
              <a:rPr lang="ru-RU" sz="2800" b="1" dirty="0" err="1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Guten</a:t>
            </a:r>
            <a:r>
              <a:rPr lang="ru-RU" sz="28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Abend</a:t>
            </a:r>
            <a:r>
              <a:rPr lang="ru-RU" sz="28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gute</a:t>
            </a:r>
            <a:r>
              <a:rPr lang="ru-RU" sz="28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Nacht</a:t>
            </a:r>
            <a:r>
              <a:rPr lang="ru-RU" sz="28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" (то есть "Доброго вечера, доброй ночи"). Песня получилась простой и естественно красивой, поэтому многие думают, что Брамс её целиком позаимствовал у народа.</a:t>
            </a:r>
            <a:endParaRPr lang="ru-RU" sz="3600" b="1" dirty="0">
              <a:solidFill>
                <a:srgbClr val="252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20891" y="404664"/>
            <a:ext cx="8704263" cy="56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 ровный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 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спокойная, 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плавная, добрая, ласковая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  медленный, умеренный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Интонация 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убаюкивающая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тихая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 средний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Тембр  мягкий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7310" y="112474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Необычный </a:t>
            </a:r>
            <a:r>
              <a:rPr lang="ru-RU" sz="28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эффект эта колыбельная оказывает даже на акул. Когда австралийские учёные пытались выяснить, есть ли у акул слух, они провели серию занимательных экспериментов. В результате ученые узнали, что их подопытные не только слышат, но даже своеобразно реагируют на музыку. Например, плавная мелодия «Колыбельной» Брамса привлекает хищниц к источнику звука. Причём рыбины как бы впадают в транс, переворачиваются с боку на бок, вращают глазами и плавно водят хвостом.</a:t>
            </a:r>
            <a:endParaRPr lang="ru-RU" sz="3600" b="1" dirty="0">
              <a:solidFill>
                <a:srgbClr val="252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71600" y="0"/>
            <a:ext cx="7200800" cy="9087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Интересный факт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310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7310" y="1124744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Почти за полтора века "Колыбельная" Брамса распространилось по всему миру. Она есть и в итальянском варианте, и в английском, и в чешском, и во французском, и, конечно, в русском – да ещё на каждый язык зачастую приходится не по одному варианту текста.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252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Одним из “классических” исполнителей колыбельной являлся Дин Мартин. Актёр, певец, ведущий радио- и телевизионных передач, Дин Мартин был в числе самых влиятельных фигур в истории американской развлекательной индустрии. Говорят, что даже сам Элвис Пресли подражал его вокальному стилю.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71600" y="0"/>
            <a:ext cx="7200800" cy="9087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Интересный факт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610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24479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Колыбельная песня — песня, с помощью которой убаюкивают ребенка. Поскольку песня сопровождалась мерным покачиванием ребёнка, в ней очень важен ритм.</a:t>
            </a:r>
          </a:p>
        </p:txBody>
      </p:sp>
      <p:pic>
        <p:nvPicPr>
          <p:cNvPr id="14339" name="Picture 3" descr="Картинка 9 из 279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237" y="2694395"/>
            <a:ext cx="5076825" cy="380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20891" y="404664"/>
            <a:ext cx="8704263" cy="56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Слушая произведения, я представил себя опять маленьким. Рядом мама поет колыбельную.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организаторам </a:t>
            </a:r>
            <a:r>
              <a:rPr lang="ru-RU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акмуллинской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олимпиады за то, что они  мне вновь стать маленьким мальчиком.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то, что позволили прикоснуться к шедеврам мировой музыки.</a:t>
            </a:r>
            <a:endParaRPr lang="ru-RU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20891" y="404664"/>
            <a:ext cx="8704263" cy="56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три произведения прекрасны.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слушать стал бы «Колыбельную» Брамса, если бы серьезно занимался музыкой, то обязательно в свой репертуар включил «Колыбельную Светланы» из «Гусарской баллады».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пел бы младшим племянникам «Колыбельную медведицы» из </a:t>
            </a:r>
            <a:r>
              <a:rPr lang="ru-RU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«Умки».</a:t>
            </a:r>
            <a:endParaRPr lang="ru-RU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29241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Колыбельная – один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древнейших жанров фольклора. Обычно это мелодия или песня, напеваемая людьми для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успокаивания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засыпания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В основном колыбельную поёт мать своему ребенку. </a:t>
            </a:r>
          </a:p>
        </p:txBody>
      </p:sp>
      <p:pic>
        <p:nvPicPr>
          <p:cNvPr id="15364" name="Picture 4" descr="Картинка 3 из 279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275856" y="3578103"/>
            <a:ext cx="3601194" cy="31179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5184576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колыбельной песни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— достичь засыпания человека. </a:t>
            </a:r>
          </a:p>
          <a:p>
            <a:pPr>
              <a:buFontTx/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всех народов колыбельная не требует каких-либо инструментов для её исполнения, достаточно только голоса.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980728"/>
            <a:ext cx="2889754" cy="41761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043608" y="1411222"/>
            <a:ext cx="6985000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Колыбельная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медведицы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8440" name="Picture 8" descr="ce0bd56720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/>
          <a:stretch>
            <a:fillRect/>
          </a:stretch>
        </p:blipFill>
        <p:spPr bwMode="auto">
          <a:xfrm>
            <a:off x="3959870" y="3212976"/>
            <a:ext cx="3168351" cy="316835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Мы прослушали следующие композиции: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351837" cy="1143000"/>
          </a:xfrm>
        </p:spPr>
        <p:txBody>
          <a:bodyPr/>
          <a:lstStyle/>
          <a:p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 текста: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Яковлев Ю. </a:t>
            </a: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Композитор: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Крылатов Е. 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84313"/>
            <a:ext cx="7510463" cy="5030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</a:t>
            </a: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Ложкой снег мешая,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Ночь идет большая,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же ты, глупышка, не спишь?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Спят твои соседи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Белые медведи,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 скорей и ты, малыш.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плывём на льдине,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на бригантине,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седым, суровым морям.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всю ночь соседи,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Звездные медведи</a:t>
            </a:r>
            <a:b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Светят дальним кораблям.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29600" cy="5030787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/>
              <a:t>  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«Умка» — советский рисованный мультфильм 1969 года, первый из популярной дилогии о медвежонке Умке, созданной режиссёрами Владимиром Пекаревым и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Владимирым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Поповым». Автор сценария — писатель Юрий Яковлев. Мультфильм и его продолжение «Умка ищет друзей» получили огромную популярность благодаря удачно придуманному и нарисованному образу белого медвежонка и его мамы-медведицы, голосам актёров, музыке Евгения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Крылатова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песне (колыбельной) медведицы в исполнении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Аиды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Ведищевой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6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4437112"/>
            <a:ext cx="8229600" cy="3446611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/>
              <a:t>  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Мамы по-прежнему поют на ночь своим детям «Колыбельную медведицы». «Потому что добро остается добром в прошлом, будущем и настоящем».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32656"/>
            <a:ext cx="5112568" cy="37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20891" y="404664"/>
            <a:ext cx="8704263" cy="56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 ровный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низходящая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плавная, добрая, ласковая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  медленный, умеренный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Интонация убаюкивающая, покачивающаяся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 мажорный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тихая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 средний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Тембр  мягкий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Голуб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олуб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олуб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66</TotalTime>
  <Words>628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Impact</vt:lpstr>
      <vt:lpstr>Monotype Corsiva</vt:lpstr>
      <vt:lpstr>times</vt:lpstr>
      <vt:lpstr>Times New Roman</vt:lpstr>
      <vt:lpstr>Times New Roman</vt:lpstr>
      <vt:lpstr>Голубая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 текста: Яковлев Ю.  Композитор: Крылатов Е.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RePack by Diakov</cp:lastModifiedBy>
  <cp:revision>12</cp:revision>
  <dcterms:created xsi:type="dcterms:W3CDTF">2011-11-21T11:26:23Z</dcterms:created>
  <dcterms:modified xsi:type="dcterms:W3CDTF">2019-01-23T14:38:51Z</dcterms:modified>
</cp:coreProperties>
</file>