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75AA-D53F-44DD-99F9-062C4B54AF65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4F45-568B-4D83-B2F8-42DF465C7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9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 Композитор –Евгений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, автор текста Юрий Яковлев.</a:t>
            </a:r>
          </a:p>
          <a:p>
            <a:r>
              <a:rPr lang="ru-RU" dirty="0" smtClean="0"/>
              <a:t>2 История создания произведения 1969 год</a:t>
            </a:r>
          </a:p>
          <a:p>
            <a:r>
              <a:rPr lang="ru-RU" dirty="0" smtClean="0"/>
              <a:t>3Ритм-ровный,</a:t>
            </a:r>
          </a:p>
          <a:p>
            <a:r>
              <a:rPr lang="ru-RU" dirty="0" smtClean="0"/>
              <a:t>мелодия-плавная</a:t>
            </a:r>
          </a:p>
          <a:p>
            <a:r>
              <a:rPr lang="ru-RU" dirty="0" smtClean="0"/>
              <a:t>темп-умеренный</a:t>
            </a:r>
          </a:p>
          <a:p>
            <a:r>
              <a:rPr lang="ru-RU" dirty="0" smtClean="0"/>
              <a:t>,динамика-тихая.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Колыбельная Светланы</a:t>
            </a:r>
          </a:p>
          <a:p>
            <a:r>
              <a:rPr lang="ru-RU" dirty="0" smtClean="0"/>
              <a:t>1 Музыка-Тихона</a:t>
            </a:r>
            <a:r>
              <a:rPr lang="ru-RU" baseline="0" dirty="0" smtClean="0"/>
              <a:t> Николаевича Хренникова</a:t>
            </a:r>
          </a:p>
          <a:p>
            <a:r>
              <a:rPr lang="ru-RU" baseline="0" dirty="0" smtClean="0"/>
              <a:t>2История создания 1962 год</a:t>
            </a:r>
          </a:p>
          <a:p>
            <a:endParaRPr lang="ru-RU" baseline="0" dirty="0" smtClean="0"/>
          </a:p>
          <a:p>
            <a:r>
              <a:rPr lang="ru-RU" baseline="0" dirty="0" smtClean="0"/>
              <a:t>Колыбельная Брамса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54F45-568B-4D83-B2F8-42DF465C76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1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8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0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64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64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5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95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4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81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4A2E-4274-4307-9D8F-15A1745F143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FE06-9C15-4B2D-8B04-0F26AAB894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75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Колыбельные песни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ru-RU" dirty="0" smtClean="0"/>
              <a:t>Колыбельная медведицы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751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Колыбельные песни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Колыбельные песни</dc:title>
  <dc:creator>Aynur</dc:creator>
  <cp:lastModifiedBy>Aynur</cp:lastModifiedBy>
  <cp:revision>2</cp:revision>
  <dcterms:created xsi:type="dcterms:W3CDTF">2019-01-22T16:24:06Z</dcterms:created>
  <dcterms:modified xsi:type="dcterms:W3CDTF">2019-01-22T16:42:04Z</dcterms:modified>
</cp:coreProperties>
</file>