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56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115F-42D7-45B1-8A66-422AFC9ECB67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3D38-D54F-4EA8-ADA8-16C3232DE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115F-42D7-45B1-8A66-422AFC9ECB67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3D38-D54F-4EA8-ADA8-16C3232DE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115F-42D7-45B1-8A66-422AFC9ECB67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3D38-D54F-4EA8-ADA8-16C3232DE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115F-42D7-45B1-8A66-422AFC9ECB67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3D38-D54F-4EA8-ADA8-16C3232DE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115F-42D7-45B1-8A66-422AFC9ECB67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3D38-D54F-4EA8-ADA8-16C3232DE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115F-42D7-45B1-8A66-422AFC9ECB67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3D38-D54F-4EA8-ADA8-16C3232DE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115F-42D7-45B1-8A66-422AFC9ECB67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3D38-D54F-4EA8-ADA8-16C3232DE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115F-42D7-45B1-8A66-422AFC9ECB67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3D38-D54F-4EA8-ADA8-16C3232DE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115F-42D7-45B1-8A66-422AFC9ECB67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3D38-D54F-4EA8-ADA8-16C3232DE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115F-42D7-45B1-8A66-422AFC9ECB67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3D38-D54F-4EA8-ADA8-16C3232DE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115F-42D7-45B1-8A66-422AFC9ECB67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3D38-D54F-4EA8-ADA8-16C3232DE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6115F-42D7-45B1-8A66-422AFC9ECB67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3D38-D54F-4EA8-ADA8-16C3232DE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/index.php?title=%D0%94%D0%B5%D1%82%D1%81%D0%BA%D0%B8%D0%B5_%D0%BF%D0%BB%D0%B0%D1%81%D1%82%D0%B8%D0%BD%D0%BA%D0%B8&amp;action=edit&amp;redlink=1" TargetMode="External"/><Relationship Id="rId2" Type="http://schemas.openxmlformats.org/officeDocument/2006/relationships/hyperlink" Target="https://ru.wikipedia.org/wiki/%D0%92%D0%B5%D0%B4%D0%B8%D1%89%D0%B5%D0%B2%D0%B0,_%D0%90%D0%B8%D0%B4%D0%B0_%D0%A1%D0%B5%D0%BC%D1%91%D0%BD%D0%BE%D0%B2%D0%BD%D0%B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Администратор\Desktop\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Существует мнение, что колыбельные детям надо обязательно слушать на родном языке, в крайнем случае – инструментальные версии. Мол, малыши не поймут чужеземщину. Но учёные доказали, что мелодия со словами влияет на детей сильнее, чем мелодия без слов, а живое пение – сильнее инструментального исполнения, язык при этом не имеет никакого значения.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дминистратор\Desktop\0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286808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Выполнил: </a:t>
            </a:r>
            <a:r>
              <a:rPr lang="ru-RU" dirty="0" err="1" smtClean="0"/>
              <a:t>Биктимиров</a:t>
            </a:r>
            <a:r>
              <a:rPr lang="ru-RU" dirty="0" smtClean="0"/>
              <a:t> Тимур,9 лет</a:t>
            </a:r>
          </a:p>
          <a:p>
            <a:r>
              <a:rPr lang="ru-RU" dirty="0" smtClean="0"/>
              <a:t>МБОУ СОШ №</a:t>
            </a:r>
            <a:r>
              <a:rPr lang="ru-RU" smtClean="0"/>
              <a:t>7 г.Туймазы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Колыбельная медведицы из мультфильма «умка»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Музыка е. </a:t>
            </a:r>
            <a:r>
              <a:rPr lang="ru-RU" dirty="0" err="1" smtClean="0">
                <a:solidFill>
                  <a:srgbClr val="C00000"/>
                </a:solidFill>
              </a:rPr>
              <a:t>Крылатова</a:t>
            </a:r>
            <a:r>
              <a:rPr lang="ru-RU" dirty="0" smtClean="0">
                <a:solidFill>
                  <a:srgbClr val="C00000"/>
                </a:solidFill>
              </a:rPr>
              <a:t>, сл. Ю.Яковлева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Композитор </a:t>
            </a:r>
            <a:r>
              <a:rPr lang="ru-RU" dirty="0" err="1" smtClean="0">
                <a:solidFill>
                  <a:srgbClr val="C00000"/>
                </a:solidFill>
              </a:rPr>
              <a:t>евгений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крылатов</a:t>
            </a:r>
            <a:r>
              <a:rPr lang="ru-RU" dirty="0" smtClean="0">
                <a:solidFill>
                  <a:srgbClr val="C00000"/>
                </a:solidFill>
              </a:rPr>
              <a:t> написал музыку к этому мультфильму. Песенку «колыбельная медведицы» исполнила </a:t>
            </a:r>
            <a:r>
              <a:rPr lang="ru-RU" dirty="0" err="1" smtClean="0">
                <a:solidFill>
                  <a:srgbClr val="C00000"/>
                </a:solidFill>
                <a:hlinkClick r:id="rId2" tooltip="Ведищева, Аида Семёновна"/>
              </a:rPr>
              <a:t>аида</a:t>
            </a:r>
            <a:r>
              <a:rPr lang="ru-RU" dirty="0" smtClean="0">
                <a:solidFill>
                  <a:srgbClr val="C00000"/>
                </a:solidFill>
                <a:hlinkClick r:id="rId2" tooltip="Ведищева, Аида Семёновна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hlinkClick r:id="rId2" tooltip="Ведищева, Аида Семёновна"/>
              </a:rPr>
              <a:t>ведищева</a:t>
            </a:r>
            <a:r>
              <a:rPr lang="ru-RU" dirty="0" smtClean="0">
                <a:solidFill>
                  <a:srgbClr val="C00000"/>
                </a:solidFill>
              </a:rPr>
              <a:t>. Автор текста — </a:t>
            </a:r>
            <a:r>
              <a:rPr lang="ru-RU" dirty="0" err="1" smtClean="0">
                <a:solidFill>
                  <a:srgbClr val="C00000"/>
                </a:solidFill>
              </a:rPr>
              <a:t>ю</a:t>
            </a:r>
            <a:r>
              <a:rPr lang="ru-RU" dirty="0" smtClean="0">
                <a:solidFill>
                  <a:srgbClr val="C00000"/>
                </a:solidFill>
              </a:rPr>
              <a:t>. Яковлев. Эта песенка выпускалась в сборниках «песенки из мультфильмов» фирмой «мелодия» на </a:t>
            </a:r>
            <a:r>
              <a:rPr lang="ru-RU" dirty="0" smtClean="0">
                <a:solidFill>
                  <a:srgbClr val="C00000"/>
                </a:solidFill>
                <a:hlinkClick r:id="rId3" tooltip="Детские пластинки (страница отсутствует)"/>
              </a:rPr>
              <a:t>детских пластинках</a:t>
            </a:r>
            <a:r>
              <a:rPr lang="ru-RU" dirty="0" smtClean="0">
                <a:solidFill>
                  <a:srgbClr val="C00000"/>
                </a:solidFill>
              </a:rPr>
              <a:t> магнитофонных бобинах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img9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813" y="285750"/>
            <a:ext cx="8358187" cy="584041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i="1" dirty="0">
                <a:solidFill>
                  <a:srgbClr val="C00000"/>
                </a:solidFill>
              </a:rPr>
              <a:t>Из нашего детства этот белый медвежонок – одно из самых ярких воспоминаний. Он добрый, наивный и конечно любознательный, как все дети. У него есть мудрая и справедливая мама, он находит себе друга – мальчика. И, безусловно, в белых льдах Арктики с ним происходят какие-то приключения.</a:t>
            </a: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500562" y="1214422"/>
            <a:ext cx="71438" cy="3571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дминистратор\Desktop\ryk3lZLsiG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6143668"/>
          </a:xfrm>
          <a:prstGeom prst="rect">
            <a:avLst/>
          </a:prstGeom>
          <a:noFill/>
        </p:spPr>
      </p:pic>
      <p:pic>
        <p:nvPicPr>
          <p:cNvPr id="2051" name="Picture 3" descr="C:\Users\Администратор\Desktop\ryk3lZLsiG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85875"/>
            <a:ext cx="7620000" cy="42862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fontAlgn="base"/>
            <a:r>
              <a:rPr lang="ru-RU" b="1" i="1" dirty="0">
                <a:solidFill>
                  <a:srgbClr val="C00000"/>
                </a:solidFill>
              </a:rPr>
              <a:t>Гусарская баллада, 1962 год</a:t>
            </a:r>
          </a:p>
          <a:p>
            <a:pPr fontAlgn="base"/>
            <a:r>
              <a:rPr lang="ru-RU" b="1" i="1" dirty="0">
                <a:solidFill>
                  <a:srgbClr val="C00000"/>
                </a:solidFill>
              </a:rPr>
              <a:t>Песня из фильма:</a:t>
            </a:r>
          </a:p>
          <a:p>
            <a:pPr fontAlgn="base"/>
            <a:r>
              <a:rPr lang="ru-RU" b="1" i="1" dirty="0">
                <a:solidFill>
                  <a:srgbClr val="C00000"/>
                </a:solidFill>
              </a:rPr>
              <a:t>2. Колыбельная.</a:t>
            </a:r>
          </a:p>
          <a:p>
            <a:pPr fontAlgn="base"/>
            <a:r>
              <a:rPr lang="ru-RU" b="1" i="1" dirty="0">
                <a:solidFill>
                  <a:srgbClr val="C00000"/>
                </a:solidFill>
              </a:rPr>
              <a:t>Музыка: Тихон Хренников. Слова: Александр Гладков. Поёт: Лариса </a:t>
            </a:r>
            <a:r>
              <a:rPr lang="ru-RU" b="1" i="1" dirty="0" err="1">
                <a:solidFill>
                  <a:srgbClr val="C00000"/>
                </a:solidFill>
              </a:rPr>
              <a:t>Голубкина</a:t>
            </a:r>
            <a:r>
              <a:rPr lang="ru-RU" b="1" i="1" dirty="0">
                <a:solidFill>
                  <a:srgbClr val="C00000"/>
                </a:solidFill>
              </a:rPr>
              <a:t>.</a:t>
            </a:r>
          </a:p>
          <a:p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err="1">
                <a:solidFill>
                  <a:srgbClr val="C00000"/>
                </a:solidFill>
              </a:rPr>
              <a:t>Иоганнес</a:t>
            </a:r>
            <a:r>
              <a:rPr lang="ru-RU" b="1" dirty="0">
                <a:solidFill>
                  <a:srgbClr val="C00000"/>
                </a:solidFill>
              </a:rPr>
              <a:t> Брамс</a:t>
            </a:r>
            <a:r>
              <a:rPr lang="ru-RU" dirty="0">
                <a:solidFill>
                  <a:srgbClr val="C00000"/>
                </a:solidFill>
              </a:rPr>
              <a:t> написал колыбельную как часть симфонии в 1868 г., она не предполагала написание </a:t>
            </a:r>
            <a:r>
              <a:rPr lang="ru-RU" dirty="0" err="1">
                <a:solidFill>
                  <a:srgbClr val="C00000"/>
                </a:solidFill>
              </a:rPr>
              <a:t>слов.Поначалу</a:t>
            </a:r>
            <a:r>
              <a:rPr lang="ru-RU" dirty="0">
                <a:solidFill>
                  <a:srgbClr val="C00000"/>
                </a:solidFill>
              </a:rPr>
              <a:t> мелодия носила название "</a:t>
            </a:r>
            <a:r>
              <a:rPr lang="ru-RU" dirty="0" err="1">
                <a:solidFill>
                  <a:srgbClr val="C00000"/>
                </a:solidFill>
              </a:rPr>
              <a:t>Wiegenlied</a:t>
            </a:r>
            <a:r>
              <a:rPr lang="ru-RU" dirty="0">
                <a:solidFill>
                  <a:srgbClr val="C00000"/>
                </a:solidFill>
              </a:rPr>
              <a:t> (</a:t>
            </a:r>
            <a:r>
              <a:rPr lang="ru-RU" i="1" dirty="0">
                <a:solidFill>
                  <a:srgbClr val="C00000"/>
                </a:solidFill>
              </a:rPr>
              <a:t>то есть Колыбельная песня</a:t>
            </a:r>
            <a:r>
              <a:rPr lang="ru-RU" dirty="0">
                <a:solidFill>
                  <a:srgbClr val="C00000"/>
                </a:solidFill>
              </a:rPr>
              <a:t>),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министратор\Desktop\0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15369" cy="607223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Колыбельная обладает ярко выраженным успокаивающим действием благодаря равномерному звучанию, убаюкивающему </a:t>
            </a:r>
            <a:r>
              <a:rPr lang="ru-RU" dirty="0" smtClean="0">
                <a:solidFill>
                  <a:srgbClr val="C00000"/>
                </a:solidFill>
              </a:rPr>
              <a:t>ритму</a:t>
            </a:r>
            <a:r>
              <a:rPr lang="ru-RU" dirty="0">
                <a:solidFill>
                  <a:srgbClr val="C00000"/>
                </a:solidFill>
              </a:rPr>
              <a:t>, мягкой мелодии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dirty="0">
                <a:solidFill>
                  <a:srgbClr val="C00000"/>
                </a:solidFill>
              </a:rPr>
              <a:t>Учёные уже давно доказали, </a:t>
            </a:r>
            <a:r>
              <a:rPr lang="ru-RU" dirty="0" smtClean="0">
                <a:solidFill>
                  <a:srgbClr val="C00000"/>
                </a:solidFill>
              </a:rPr>
              <a:t>что колыбельная </a:t>
            </a:r>
            <a:r>
              <a:rPr lang="ru-RU" dirty="0">
                <a:solidFill>
                  <a:srgbClr val="C00000"/>
                </a:solidFill>
              </a:rPr>
              <a:t>успокаивающе действует на детей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dirty="0">
                <a:solidFill>
                  <a:srgbClr val="C00000"/>
                </a:solidFill>
              </a:rPr>
              <a:t>Новорожденные, слушавшие Брамса, быстрее набирали вес, меньше страдали от осложнений и были выписаны из больницы в среднем на неделю раньше тех, кто не слушал музыку.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243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KOMP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MASHEENA</dc:creator>
  <cp:lastModifiedBy>MASHEENA</cp:lastModifiedBy>
  <cp:revision>8</cp:revision>
  <dcterms:created xsi:type="dcterms:W3CDTF">2019-01-22T03:45:17Z</dcterms:created>
  <dcterms:modified xsi:type="dcterms:W3CDTF">2019-01-22T04:57:59Z</dcterms:modified>
</cp:coreProperties>
</file>