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67D6C-AA28-4B59-9D7E-9D987325648D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DB6CF-C97F-43DC-BF27-49DF80B531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DB6CF-C97F-43DC-BF27-49DF80B5318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D828-4C12-4984-8364-183A385BCC8B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4B9F-DE07-41FF-996B-15D85408C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D828-4C12-4984-8364-183A385BCC8B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4B9F-DE07-41FF-996B-15D85408C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D828-4C12-4984-8364-183A385BCC8B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4B9F-DE07-41FF-996B-15D85408C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D828-4C12-4984-8364-183A385BCC8B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4B9F-DE07-41FF-996B-15D85408C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D828-4C12-4984-8364-183A385BCC8B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4B9F-DE07-41FF-996B-15D85408C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D828-4C12-4984-8364-183A385BCC8B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4B9F-DE07-41FF-996B-15D85408C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D828-4C12-4984-8364-183A385BCC8B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4B9F-DE07-41FF-996B-15D85408C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D828-4C12-4984-8364-183A385BCC8B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4B9F-DE07-41FF-996B-15D85408C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D828-4C12-4984-8364-183A385BCC8B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4B9F-DE07-41FF-996B-15D85408C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D828-4C12-4984-8364-183A385BCC8B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4B9F-DE07-41FF-996B-15D85408C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D828-4C12-4984-8364-183A385BCC8B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4B9F-DE07-41FF-996B-15D85408C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7D828-4C12-4984-8364-183A385BCC8B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74B9F-DE07-41FF-996B-15D85408C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94421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Дистанционная олимпиада по музыке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тур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140968"/>
            <a:ext cx="7416824" cy="288032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Выполнил ученик 2б класса 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МБОУ СОШ №7 г.Туймазы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Зарифуллин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Вильдан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arhivurokov.ru/multiurok/f/f/f/fffc7a6ba2d0b6a2773467e0c852c9abe3bf6c54/Urok-Kolybelnaya-pesnya---kopiya_0_1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852936"/>
            <a:ext cx="3744415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Музыкальный анализ прослушанных  колыбельных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95536" y="1340767"/>
          <a:ext cx="8291264" cy="5471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2816"/>
                <a:gridCol w="2072816"/>
                <a:gridCol w="2072816"/>
                <a:gridCol w="2072816"/>
              </a:tblGrid>
              <a:tr h="95991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Музыкальное произведение, композитор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Колыбельная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медведицы.</a:t>
                      </a: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Е. 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Крылатов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Колыбельная 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Светланы.</a:t>
                      </a: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Т. Хренников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«Колыбельная» Брамса.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И. Брамс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396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Жанр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песня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песня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песня</a:t>
                      </a:r>
                    </a:p>
                  </a:txBody>
                  <a:tcPr/>
                </a:tc>
              </a:tr>
              <a:tr h="38396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одночастная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одночастная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одночастная</a:t>
                      </a:r>
                    </a:p>
                  </a:txBody>
                  <a:tcPr/>
                </a:tc>
              </a:tr>
              <a:tr h="6719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Характер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Добрый,светлый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, ласковый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Добрый,светлый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, ласковый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Добрый,светлый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, ласковый</a:t>
                      </a:r>
                    </a:p>
                  </a:txBody>
                  <a:tcPr/>
                </a:tc>
              </a:tr>
              <a:tr h="38396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Интонация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убаюкивающая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убаюкивающая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убаюкивающая</a:t>
                      </a:r>
                    </a:p>
                  </a:txBody>
                  <a:tcPr/>
                </a:tc>
              </a:tr>
              <a:tr h="38396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Ритм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ровный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ровный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ровный</a:t>
                      </a:r>
                    </a:p>
                  </a:txBody>
                  <a:tcPr/>
                </a:tc>
              </a:tr>
              <a:tr h="38396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Мелодия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плавная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плавная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плавная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396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умеренный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умеренный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умеренный</a:t>
                      </a:r>
                    </a:p>
                  </a:txBody>
                  <a:tcPr/>
                </a:tc>
              </a:tr>
              <a:tr h="38396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Лад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мажорный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мажорный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мажорный</a:t>
                      </a:r>
                    </a:p>
                  </a:txBody>
                  <a:tcPr/>
                </a:tc>
              </a:tr>
              <a:tr h="38396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Динамика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тихая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тихая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тихая</a:t>
                      </a:r>
                    </a:p>
                  </a:txBody>
                  <a:tcPr/>
                </a:tc>
              </a:tr>
              <a:tr h="38396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Регистр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высокий</a:t>
                      </a:r>
                    </a:p>
                  </a:txBody>
                  <a:tcPr/>
                </a:tc>
              </a:tr>
              <a:tr h="38396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Тембр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мягкий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мягкий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мягкий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Сравнение музыкальных композиций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504056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три произведения авторские колыбельные песни. Их объединяют одинаковые средства музыкальной выразительности.  Когда исполняют колыбельные песни, мы  чувствуем любовь к детям, доброту, нежность в голосе исполняющего, его мягком тембре, умеренном темпе.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Различие в этих трёх композициях в регистре и музыкальном сопровождении. «Колыбельная  медведицы» и «Колыбельная Светланы» исполняются в среднем регистре на инструментах симфонического оркестра, а «Колыбельная» Брамса исполняется в высоком регистре на фортепиано. В «Колыбельной Светланы»  в вступительной части солист говорит о том, что навсегда прощается с детством, родным домом, поэтому  во время слушания этой композиции  мы чувствуем  грусть, тоску.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www.playcast.ru/uploads/2017/11/02/23798851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941168"/>
            <a:ext cx="230425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dsad257.ru/images/stories/Samara-is/0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941168"/>
            <a:ext cx="234543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ttp://cs625519.vk.me/v625519619/10b6b/XXXdADcacC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941168"/>
            <a:ext cx="244827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Из всех трёх композиций мне больше всего понравилась «Колыбельная медведицы». Когда я её слушаю, вспоминаю  добрый, очаровательный  мультфильм про забавного медвежонка Умку, который убегает от мамы-медведицы, чтобы найти своего товарища, маленького мальчика.  А мама-медведица ищет его, потому что   животные так же, как люди,  чувствуют нежность, заботу, любовь к своим детенышам, они беспокоятся о них, заботятся, защищают.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happymults.com/uploads/posts/2013-03/1362744731_umka-po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429000"/>
            <a:ext cx="2520280" cy="230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ÐÑÐ¾ÑÐ¼Ð¾ÑÑ ÑÐ¾ÑÐ¾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068960"/>
            <a:ext cx="1933575" cy="1501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Ð£Ð¼ÐºÐ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365104"/>
            <a:ext cx="17049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www.playcast.ru/uploads/2012/04/02/32471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3429000"/>
            <a:ext cx="251405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Отношение к прослушанной музыке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752529"/>
          </a:xfrm>
        </p:spPr>
        <p:txBody>
          <a:bodyPr>
            <a:normAutofit fontScale="85000" lnSpcReduction="10000"/>
          </a:bodyPr>
          <a:lstStyle/>
          <a:p>
            <a:pPr algn="just" fontAlgn="base">
              <a:lnSpc>
                <a:spcPct val="120000"/>
              </a:lnSpc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Песня имеет большое значение в жизни людей. Особое значение имеет колыбельная. Колыбельная... Слово, так ласкающее слух, которое у каждого ассоциируется с теплым домом, с хорошей мамой, с юным детством, со всем лучшим и самым светлым в этой жизни. Колыбельная песня – это оберег ребенка, это материнская улыбка, это сладкие слова, которые пронизаны глубочайшей лаской и любовью матери к ребенку.</a:t>
            </a:r>
          </a:p>
          <a:p>
            <a:pPr algn="just" fontAlgn="base">
              <a:lnSpc>
                <a:spcPct val="120000"/>
              </a:lnSpc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Солнце заходит... Мама ложится рядом с ребенком и начинает напевать родную мелодию. Каждая мать выбирает для своего ребенка свою песню, которая становится лучшей. Она обнимает своего малыша, поглаживает его чего и, любуясь его ясным личиком, начинает петь. И все вокруг замирает. Все прожитое за день, все познано, все новое – страшное и приятное – становится для ребенка понятным, как и то, что он в жизни не один. Он слушает мамину колыбельную песню и чувствует покой и удовлетворение, он чувствует любовь.</a:t>
            </a:r>
          </a:p>
          <a:p>
            <a:pPr algn="just">
              <a:lnSpc>
                <a:spcPct val="120000"/>
              </a:lnSpc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\Desktop\80090279_razvivayuschie_igruy_s_rebenkom_do_god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5085184"/>
            <a:ext cx="2520280" cy="15841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algn="just"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Эти три композиции знаменитых композиторов напомнили мне время, когда я был ещё совсем маленьким ребёнком, и как мама  пела  мне колыбельную. В ее голосе всегда было столько теплоты, нежности, любви, что по телу разливалась сладкая усталость, глаза сами закрывались и я погружался в страну снов. Я хорошо знаю, какую песню мне пела мама, и когда  слышу ее, мне становится легко и хорошо на душе.</a:t>
            </a:r>
          </a:p>
          <a:p>
            <a:pPr algn="just"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Когда я вырасту, тоже буду петь своему ребенку колыбельную песню. Это прекрасная, светлая и добрая традиция, которая сочетает семью и приучает ребенка с детства верить в добро.</a:t>
            </a:r>
          </a:p>
          <a:p>
            <a:pPr algn="just" fontAlgn="base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i.ytimg.com/vi/sGPD3MVGPU4/hqdefaul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861048"/>
            <a:ext cx="424847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498178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Arial Black" pitchFamily="34" charset="0"/>
                <a:cs typeface="Times New Roman" pitchFamily="18" charset="0"/>
              </a:rPr>
              <a:t>Спасибо за внимание!</a:t>
            </a:r>
            <a:endParaRPr lang="ru-RU" sz="4800" dirty="0"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4" name="Содержимое 3" descr="https://i.ytimg.com/vi/4tBR1aVz02g/maxresdefault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Музыкальный номер №1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«Колыбельная медведицы»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8139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Автор литературного текста Юрий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Яковлевич  Яковлев,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композитор Евгений Павлович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Крылатов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Â«ÐÑ Ð¿Ð»ÑÐ²ÑÐ¼ Ð½Ð° Ð»ÑÐ´Ð¸Ð½Ðµ ÐºÐ°Ðº Ð½Ð° Ð±ÑÐ¸Ð³Ð°Ð½ÑÐ¸Ð½Ðµ, Ð¿Ð¾ ÑÐµÐ´ÑÐ¼ ÑÑÑÐ¾Ð²ÑÐ¼ Ð¼Ð¾ÑÑÐ¼. Ð Ð²ÑÑ Ð½Ð¾ÑÑ ÑÐ¾ÑÐµÐ´Ð¸ - Ð·Ð²ÑÐ·Ð´Ð½ÑÐµ Ð¼ÐµÐ´Ð²ÐµÐ´Ð¸ - ÑÐ²ÐµÑÑÑ Ð´Ð°Ð»ÑÐ½Ð¸Ð¼ ÐºÐ¾ÑÐ°Ð±Ð»ÑÐ¼...Â»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3" y="3140968"/>
            <a:ext cx="5040561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История создания произведения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584"/>
          </a:xfrm>
        </p:spPr>
        <p:txBody>
          <a:bodyPr>
            <a:noAutofit/>
          </a:bodyPr>
          <a:lstStyle/>
          <a:p>
            <a:pPr marL="40005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Композитора Евгения Павловича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Крылатова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всегда тянуло в области искусства, связанные с видеорядом. Поначалу попытки предложить свои услуги в кино и на ТВ были безрезультатными. Решающую роль в судьбе Евгения сыграл его хороший знакомый — композитор Александр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Зацепин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Именно он привёл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Крылатова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студию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Союзмультфильм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где работал над музыкой к мультфильму «Умка», и заявил, что тот будет его соавтором. Далее Александр Сергеевич делает благородный «ход конём» — и просто исчезает со студии, отдав создание музыки к мультфильму полностью в руки своего протеже.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результате на свет появляется знаменитая «Колыбельная Медведицы» на слова Ю. Яковлева («Ложкой снег мешая ночь идет большая…»), замечательно исполненная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Аидой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Ведищевой. Поначалу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Крылатов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придаёт песне большого значения («Когда написал её, думал, что это пустячок»). Но после выхода на экраны мультфильма про забавного полярного медвежонка «Колыбельная» становится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мегахитом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 и, что особенно интересно, не столько для детей, сколько для взрослых.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0"/>
            <a:ext cx="8229600" cy="6021287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Сегодня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Крылатов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также признаёт эту песню «любимицей» из всего им написанного.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Благодаря «Колыбельной»  композитор  заработал свой первый музыкальный авторитет. </a:t>
            </a:r>
          </a:p>
          <a:p>
            <a:endParaRPr lang="ru-RU" dirty="0"/>
          </a:p>
        </p:txBody>
      </p:sp>
      <p:pic>
        <p:nvPicPr>
          <p:cNvPr id="8" name="Picture 6" descr="000-umak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/>
          <a:stretch>
            <a:fillRect/>
          </a:stretch>
        </p:blipFill>
        <p:spPr bwMode="auto">
          <a:xfrm>
            <a:off x="611560" y="2492896"/>
            <a:ext cx="3096344" cy="2232248"/>
          </a:xfrm>
          <a:prstGeom prst="rect">
            <a:avLst/>
          </a:prstGeom>
          <a:noFill/>
        </p:spPr>
      </p:pic>
      <p:pic>
        <p:nvPicPr>
          <p:cNvPr id="9" name="Picture 10" descr="1218025149%5F0276d63c2b735a5b16a396b3883b9cb8%5Ffull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5508104" y="1916832"/>
            <a:ext cx="3024336" cy="2232248"/>
          </a:xfrm>
          <a:prstGeom prst="rect">
            <a:avLst/>
          </a:prstGeom>
          <a:noFill/>
        </p:spPr>
      </p:pic>
      <p:pic>
        <p:nvPicPr>
          <p:cNvPr id="10" name="Picture 8" descr="ce0bd56720"/>
          <p:cNvPicPr>
            <a:picLocks noChangeAspect="1" noChangeArrowheads="1"/>
          </p:cNvPicPr>
          <p:nvPr/>
        </p:nvPicPr>
        <p:blipFill>
          <a:blip r:embed="rId4" cstate="print">
            <a:lum bright="6000" contrast="42000"/>
          </a:blip>
          <a:srcRect/>
          <a:stretch>
            <a:fillRect/>
          </a:stretch>
        </p:blipFill>
        <p:spPr bwMode="auto">
          <a:xfrm>
            <a:off x="3131840" y="3933056"/>
            <a:ext cx="2952328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Музыкальный номер №2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«Колыбельная Светланы»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Автор литературного  текста Александр Константинович Гладков,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композитор Тихон Николаевич Хренников.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http://lmargo.umi.ru/images/cms/data/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284984"/>
            <a:ext cx="482453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История создания произведения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Был такой драматург -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Aлександр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Константинович Гладков. И в начале 40-х годов написал он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героическо-патриотическую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но при этом веселую пьесу про Отечественную войну 1812г. "Давным-давно". Да так удачно написал, что идет она до сих пор с неизменным успехом. И даже Сталинскую премию за нее получил. А в 1962г. по пьесе режиссер Эльдар Рязанов снял фильм "Гусарская баллада". После чего история эта по популярности стала просто народной.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Во многом популярности пьесе и фильму добавила великолепная музыка, сочиненная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Тихоном Николаевичем  Хренниковым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специально для пьесы - помимо песни "Колыбельная Светланы", там есть еще несколько прекрасных его песен на стихи Гладкова, добавляющих определенный шарм сюжету.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19268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Народ полюбил песни Хренникова, которых написал он множество. К пьесам, к фильмам, просто так. И "Колыбельная Светланы" стоит в ряду его лучших лирических песен. Французский композитор Жорж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прямо сказал: "Если бы Хренников сочинил только одну мелодию - "Колыбельную Светлане" - его имя было бы уже навечно занесено в музыкальные анналы". 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На могиле Т.Хренникова в Ельце, его родине, установлен памятник композитору. Ноты на рояле. Ноты "Колыбельной Светланы".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Итак, колыбельная. По сюжету пьесы девушка-корнет Шура Азарова поет своей кукле Светлане колыбельную, прощаясь с ней и с родным домом. И окончательно прощаясь с детством.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ÐÐ¾Ð»ÑÐ±ÐµÐ»ÑÐ½Ð°Ñ Ð¡Ð²ÐµÑÐ»Ð°Ð½Ñ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149080"/>
            <a:ext cx="345638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Музыкальный номер №3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«Колыбельная» Брамса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 литературного текста и композитор</a:t>
            </a:r>
          </a:p>
          <a:p>
            <a:pPr algn="ctr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Иоганнес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Брамс.</a:t>
            </a:r>
          </a:p>
          <a:p>
            <a:endParaRPr lang="ru-RU" dirty="0"/>
          </a:p>
        </p:txBody>
      </p:sp>
      <p:pic>
        <p:nvPicPr>
          <p:cNvPr id="8" name="Рисунок 7" descr="https://surprisse.com/muscards/view/2016/01/15/9o2a7198e76hcbfhc614d7e6d0sfu7dl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212976"/>
            <a:ext cx="460851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История создания произведения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72608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Иоганнес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Брамс – один из самых значительных представителей немецкого песенного искусства. Народный фольклор он считал великой ценностью: «Народная песня – мой идеал». Им написано около 300 очень разнообразных песен. Брамс создал свой индивидуальный песенный стиль. Написанная им «Колыбельная», по праву считается жемчужиной немецкого вокального искусства.  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Иоганнес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Брамс написал свою колыбельную как часть симфонии и вначале она не предполагала написание слов. Текст к музыке композитор написал несколько позже, когда отправился в Германию. Там Брамс встретил молодую женщину по имени Берта Фабер. Она хотела новую песню, чтобы петь её своему первенцу, и композитор исполнил её желание. Текст называется "Доброго вечера, доброй ночи". Песня получилась простой и естественно красивой, поэтому многие думают, что Брамс её целиком позаимствовал у народа.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Почти за полтора века "Колыбельная" Брамса распространилась по всему миру. Она есть и в итальянском варианте, и в английском, и в чешском, и во французском, и, конечно, в русском – да ещё на каждый язык зачастую приходится не по одному варианту текста.</a:t>
            </a:r>
          </a:p>
          <a:p>
            <a:endParaRPr lang="ru-RU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742</Words>
  <Application>Microsoft Office PowerPoint</Application>
  <PresentationFormat>Экран (4:3)</PresentationFormat>
  <Paragraphs>93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Дистанционная олимпиада по музыке II тур</vt:lpstr>
      <vt:lpstr>Музыкальный номер №1  «Колыбельная медведицы»</vt:lpstr>
      <vt:lpstr>История создания произведения</vt:lpstr>
      <vt:lpstr>Слайд 4</vt:lpstr>
      <vt:lpstr>Музыкальный номер №2  «Колыбельная Светланы»</vt:lpstr>
      <vt:lpstr>История создания произведения</vt:lpstr>
      <vt:lpstr>Слайд 7</vt:lpstr>
      <vt:lpstr>Музыкальный номер №3  «Колыбельная» Брамса</vt:lpstr>
      <vt:lpstr>История создания произведения</vt:lpstr>
      <vt:lpstr>Музыкальный анализ прослушанных  колыбельных </vt:lpstr>
      <vt:lpstr>Сравнение музыкальных композиций</vt:lpstr>
      <vt:lpstr>Слайд 12</vt:lpstr>
      <vt:lpstr>Отношение к прослушанной музыке</vt:lpstr>
      <vt:lpstr>Слайд 14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Дистанционная олимпиада по музыке II тур</dc:title>
  <dc:creator>User1</dc:creator>
  <cp:lastModifiedBy>User1</cp:lastModifiedBy>
  <cp:revision>121</cp:revision>
  <dcterms:created xsi:type="dcterms:W3CDTF">2019-01-17T16:22:27Z</dcterms:created>
  <dcterms:modified xsi:type="dcterms:W3CDTF">2019-01-22T22:38:54Z</dcterms:modified>
</cp:coreProperties>
</file>