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771-BA32-434B-BB64-DA2C92BA9A44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5A57-A81A-49AD-A8E6-7DE2811DD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771-BA32-434B-BB64-DA2C92BA9A44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5A57-A81A-49AD-A8E6-7DE2811DD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771-BA32-434B-BB64-DA2C92BA9A44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5A57-A81A-49AD-A8E6-7DE2811DD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771-BA32-434B-BB64-DA2C92BA9A44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5A57-A81A-49AD-A8E6-7DE2811DD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771-BA32-434B-BB64-DA2C92BA9A44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5A57-A81A-49AD-A8E6-7DE2811DD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771-BA32-434B-BB64-DA2C92BA9A44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5A57-A81A-49AD-A8E6-7DE2811DD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771-BA32-434B-BB64-DA2C92BA9A44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5A57-A81A-49AD-A8E6-7DE2811DD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771-BA32-434B-BB64-DA2C92BA9A44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5A57-A81A-49AD-A8E6-7DE2811DD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771-BA32-434B-BB64-DA2C92BA9A44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5A57-A81A-49AD-A8E6-7DE2811DD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771-BA32-434B-BB64-DA2C92BA9A44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5A57-A81A-49AD-A8E6-7DE2811DD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7771-BA32-434B-BB64-DA2C92BA9A44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5A57-A81A-49AD-A8E6-7DE2811DD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E7771-BA32-434B-BB64-DA2C92BA9A44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45A57-A81A-49AD-A8E6-7DE2811DD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8e1596100ba6abade7228cf1fc873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51216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Произведение «Умка»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3039-33ceb-85455056-m750x740-u833f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484784"/>
            <a:ext cx="5112568" cy="41764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Музыкальный анализ</a:t>
            </a:r>
            <a:br>
              <a:rPr lang="ru-RU" sz="3600" dirty="0" smtClean="0"/>
            </a:br>
            <a:r>
              <a:rPr lang="ru-RU" sz="3600" dirty="0" smtClean="0"/>
              <a:t>Мелодия – восходящая </a:t>
            </a:r>
            <a:br>
              <a:rPr lang="ru-RU" sz="3600" dirty="0" smtClean="0"/>
            </a:br>
            <a:r>
              <a:rPr lang="ru-RU" sz="3600" dirty="0" smtClean="0"/>
              <a:t>Темп – медленный  умеренный</a:t>
            </a:r>
            <a:br>
              <a:rPr lang="ru-RU" sz="3600" dirty="0" smtClean="0"/>
            </a:br>
            <a:r>
              <a:rPr lang="ru-RU" sz="3600" dirty="0" smtClean="0"/>
              <a:t>Динамика – </a:t>
            </a:r>
            <a:r>
              <a:rPr lang="en-US" sz="3600" dirty="0" smtClean="0"/>
              <a:t>piano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Форма – одночастная </a:t>
            </a:r>
            <a:br>
              <a:rPr lang="ru-RU" sz="3600" dirty="0" smtClean="0"/>
            </a:br>
            <a:r>
              <a:rPr lang="ru-RU" sz="3600" dirty="0" smtClean="0"/>
              <a:t>Жанр – форте 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19256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Отличия сравнение</a:t>
            </a:r>
            <a:br>
              <a:rPr lang="ru-RU" dirty="0" smtClean="0"/>
            </a:br>
            <a:r>
              <a:rPr lang="ru-RU" dirty="0" smtClean="0"/>
              <a:t>Все колыбельные, но отличаются. </a:t>
            </a:r>
            <a:br>
              <a:rPr lang="ru-RU" dirty="0" smtClean="0"/>
            </a:br>
            <a:r>
              <a:rPr lang="ru-RU" dirty="0" smtClean="0"/>
              <a:t>1.В умеренном темпе</a:t>
            </a:r>
            <a:br>
              <a:rPr lang="ru-RU" dirty="0" smtClean="0"/>
            </a:br>
            <a:r>
              <a:rPr lang="ru-RU" dirty="0" smtClean="0"/>
              <a:t>2.Речитотив </a:t>
            </a:r>
            <a:br>
              <a:rPr lang="ru-RU" dirty="0" smtClean="0"/>
            </a:br>
            <a:r>
              <a:rPr lang="ru-RU" dirty="0" smtClean="0"/>
              <a:t>3.Высокий регистр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3548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Понравилось произведение «Умка»</a:t>
            </a:r>
            <a:br>
              <a:rPr lang="ru-RU" dirty="0" smtClean="0"/>
            </a:br>
            <a:r>
              <a:rPr lang="ru-RU" dirty="0" smtClean="0"/>
              <a:t>Просмотр мультфильма.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3384376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Моё отношение к прослушанной музыке.</a:t>
            </a:r>
            <a:br>
              <a:rPr lang="ru-RU" sz="3200" dirty="0" smtClean="0"/>
            </a:br>
            <a:r>
              <a:rPr lang="ru-RU" sz="3200" dirty="0" smtClean="0"/>
              <a:t>Музыка, пение сопровождают человека с первых дней жизни, когда над его колыбелью поются колыбельные напевы.</a:t>
            </a:r>
            <a:br>
              <a:rPr lang="ru-RU" sz="3200" dirty="0" smtClean="0"/>
            </a:br>
            <a:r>
              <a:rPr lang="ru-RU" sz="3200" dirty="0" smtClean="0"/>
              <a:t>Именно в колыбельных напевах понятно и доступно давались ребенку сведении об окружающем мире. Как мне рассказывала моя бабушка, почти во всех текстах колыбельных говорилось о родном доме, о природе, о любви матери к ребенку.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16024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5YG3GBK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3528392"/>
          </a:xfrm>
        </p:spPr>
        <p:txBody>
          <a:bodyPr>
            <a:normAutofit/>
          </a:bodyPr>
          <a:lstStyle/>
          <a:p>
            <a:r>
              <a:rPr lang="ru-RU" dirty="0" smtClean="0"/>
              <a:t>«Умка» - советский рисованный мультфильм 1969 года, созданной режиссерами В.Пекарем и В.Поповым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732240" cy="3744416"/>
          </a:xfrm>
        </p:spPr>
        <p:txBody>
          <a:bodyPr>
            <a:normAutofit/>
          </a:bodyPr>
          <a:lstStyle/>
          <a:p>
            <a:r>
              <a:rPr lang="ru-RU" dirty="0" smtClean="0"/>
              <a:t>Музыкальный анализ</a:t>
            </a:r>
            <a:br>
              <a:rPr lang="ru-RU" dirty="0" smtClean="0"/>
            </a:br>
            <a:r>
              <a:rPr lang="ru-RU" dirty="0" smtClean="0"/>
              <a:t>Мелодия – нисходящая</a:t>
            </a:r>
            <a:br>
              <a:rPr lang="ru-RU" dirty="0" smtClean="0"/>
            </a:br>
            <a:r>
              <a:rPr lang="ru-RU" dirty="0" smtClean="0"/>
              <a:t>Темп – умеренный </a:t>
            </a:r>
            <a:r>
              <a:rPr lang="en-US" dirty="0" smtClean="0"/>
              <a:t>piano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Динамика – тихая</a:t>
            </a:r>
            <a:br>
              <a:rPr lang="ru-RU" dirty="0" smtClean="0"/>
            </a:br>
            <a:r>
              <a:rPr lang="ru-RU" dirty="0" smtClean="0"/>
              <a:t>Форма – одночастная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otoramka_2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836712"/>
            <a:ext cx="4608512" cy="3672408"/>
          </a:xfrm>
        </p:spPr>
        <p:txBody>
          <a:bodyPr>
            <a:normAutofit/>
          </a:bodyPr>
          <a:lstStyle/>
          <a:p>
            <a:r>
              <a:rPr lang="ru-RU" dirty="0" smtClean="0"/>
              <a:t>Произведение «Спи моя Светлана»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bert%20Papp%20www.tamsecret.blogspot.ru%20Тайны%20Мира%20(5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Колыбельная из фильма «Гусарская баллада», снятого Э.Рязановым в 1962 году</a:t>
            </a:r>
            <a:br>
              <a:rPr lang="ru-RU" dirty="0" smtClean="0"/>
            </a:br>
            <a:r>
              <a:rPr lang="ru-RU" dirty="0" smtClean="0"/>
              <a:t>Музыка -  Т.Хренникова </a:t>
            </a:r>
            <a:br>
              <a:rPr lang="ru-RU" dirty="0" smtClean="0"/>
            </a:br>
            <a:r>
              <a:rPr lang="ru-RU" dirty="0" smtClean="0"/>
              <a:t>Слова - А.Гладкова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T0TDX4D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63272" cy="410445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История создания «Колыбельная Светланы»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Фильм </a:t>
            </a:r>
            <a:r>
              <a:rPr lang="ru-RU" sz="3100" dirty="0"/>
              <a:t>Эльдара Рязанова «Гусарская баллада» отмечает 50-летний юбилей, он совпал с 200-летней годовщиной Бородинской битвы, а снимался фильм к её же, битвы, 150-летию</a:t>
            </a:r>
            <a:r>
              <a:rPr lang="ru-RU" sz="3100" dirty="0" smtClean="0"/>
              <a:t>.</a:t>
            </a:r>
            <a:r>
              <a:rPr lang="ru-RU" sz="3100" dirty="0"/>
              <a:t> Во многом популярности пьесе и фильму добавила великолепная музыка, сочиненная Тихоном Николаевичем Хренниковым специально для пьесы - самая известная это  "Колыбельная Светланы"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oroshie-dobrye-kartinki-17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Музыкальный анализ </a:t>
            </a:r>
            <a:br>
              <a:rPr lang="ru-RU" sz="6000" dirty="0" smtClean="0"/>
            </a:br>
            <a:r>
              <a:rPr lang="ru-RU" sz="6000" dirty="0" smtClean="0"/>
              <a:t>Мелодия – нисходящая </a:t>
            </a:r>
            <a:br>
              <a:rPr lang="ru-RU" sz="6000" dirty="0" smtClean="0"/>
            </a:br>
            <a:r>
              <a:rPr lang="ru-RU" sz="6000" dirty="0" smtClean="0"/>
              <a:t>Темп – умеренный </a:t>
            </a:r>
            <a:r>
              <a:rPr lang="en-US" sz="6000" dirty="0" smtClean="0"/>
              <a:t>piano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Динамика – тихая</a:t>
            </a:r>
            <a:br>
              <a:rPr lang="ru-RU" sz="6000" dirty="0" smtClean="0"/>
            </a:br>
            <a:r>
              <a:rPr lang="ru-RU" sz="6000" dirty="0" smtClean="0"/>
              <a:t>Форма – одночастная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dirty="0" smtClean="0"/>
              <a:t>Произведение «Колыбельная И.Брамса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CUW8YHU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4258816" cy="25922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И.Брамс написал колыбельную, как часть симфонии в 1868 г.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81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Произведение «Умка»</vt:lpstr>
      <vt:lpstr>«Умка» - советский рисованный мультфильм 1969 года, созданной режиссерами В.Пекарем и В.Поповым</vt:lpstr>
      <vt:lpstr>Музыкальный анализ Мелодия – нисходящая Темп – умеренный piano Динамика – тихая Форма – одночастная </vt:lpstr>
      <vt:lpstr>Произведение «Спи моя Светлана»</vt:lpstr>
      <vt:lpstr>Колыбельная из фильма «Гусарская баллада», снятого Э.Рязановым в 1962 году Музыка -  Т.Хренникова  Слова - А.Гладкова </vt:lpstr>
      <vt:lpstr>История создания «Колыбельная Светланы»  Фильм Эльдара Рязанова «Гусарская баллада» отмечает 50-летний юбилей, он совпал с 200-летней годовщиной Бородинской битвы, а снимался фильм к её же, битвы, 150-летию. Во многом популярности пьесе и фильму добавила великолепная музыка, сочиненная Тихоном Николаевичем Хренниковым специально для пьесы - самая известная это  "Колыбельная Светланы" </vt:lpstr>
      <vt:lpstr>Музыкальный анализ  Мелодия – нисходящая  Темп – умеренный piano Динамика – тихая Форма – одночастная    </vt:lpstr>
      <vt:lpstr>Произведение «Колыбельная И.Брамса</vt:lpstr>
      <vt:lpstr>И.Брамс написал колыбельную, как часть симфонии в 1868 г.</vt:lpstr>
      <vt:lpstr>Музыкальный анализ Мелодия – восходящая  Темп – медленный  умеренный Динамика – piano Форма – одночастная  Жанр – форте </vt:lpstr>
      <vt:lpstr>Отличия сравнение Все колыбельные, но отличаются.  1.В умеренном темпе 2.Речитотив  3.Высокий регистр </vt:lpstr>
      <vt:lpstr>Понравилось произведение «Умка» Просмотр мультфильма.</vt:lpstr>
      <vt:lpstr>Моё отношение к прослушанной музыке. Музыка, пение сопровождают человека с первых дней жизни, когда над его колыбелью поются колыбельные напевы. Именно в колыбельных напевах понятно и доступно давались ребенку сведении об окружающем мире. Как мне рассказывала моя бабушка, почти во всех текстах колыбельных говорилось о родном доме, о природе, о любви матери к ребенку.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произведени</dc:title>
  <dc:creator>User</dc:creator>
  <cp:lastModifiedBy>User</cp:lastModifiedBy>
  <cp:revision>15</cp:revision>
  <dcterms:created xsi:type="dcterms:W3CDTF">2019-01-18T16:56:26Z</dcterms:created>
  <dcterms:modified xsi:type="dcterms:W3CDTF">2019-01-21T14:56:07Z</dcterms:modified>
</cp:coreProperties>
</file>