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4" r:id="rId5"/>
    <p:sldId id="259" r:id="rId6"/>
    <p:sldId id="265" r:id="rId7"/>
    <p:sldId id="260" r:id="rId8"/>
    <p:sldId id="261" r:id="rId9"/>
    <p:sldId id="262" r:id="rId10"/>
    <p:sldId id="263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3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20.01.2019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uchportal.ru/_ld/529/5598865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62354" cy="6881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Дистанционная олимпиада по музыке 1-4 классы 2 </a:t>
            </a:r>
            <a:r>
              <a:rPr lang="ru-RU" dirty="0" smtClean="0"/>
              <a:t>тур</a:t>
            </a:r>
            <a:br>
              <a:rPr lang="ru-RU" dirty="0" smtClean="0"/>
            </a:br>
            <a:r>
              <a:rPr lang="ru-RU" dirty="0" smtClean="0"/>
              <a:t> </a:t>
            </a:r>
            <a:r>
              <a:rPr lang="ru-RU" dirty="0"/>
              <a:t>2018-2019 </a:t>
            </a:r>
            <a:r>
              <a:rPr lang="ru-RU" dirty="0" err="1"/>
              <a:t>уч.год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95936" y="4077072"/>
            <a:ext cx="4680520" cy="1944216"/>
          </a:xfrm>
        </p:spPr>
        <p:txBody>
          <a:bodyPr>
            <a:normAutofit fontScale="92500"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Выполнила: </a:t>
            </a:r>
            <a:r>
              <a:rPr lang="ru-RU" dirty="0" err="1" smtClean="0">
                <a:solidFill>
                  <a:schemeClr val="tx1"/>
                </a:solidFill>
              </a:rPr>
              <a:t>Мингазова</a:t>
            </a:r>
            <a:r>
              <a:rPr lang="ru-RU" dirty="0" smtClean="0">
                <a:solidFill>
                  <a:schemeClr val="tx1"/>
                </a:solidFill>
              </a:rPr>
              <a:t> Азалия </a:t>
            </a:r>
            <a:r>
              <a:rPr lang="ru-RU" dirty="0" err="1" smtClean="0">
                <a:solidFill>
                  <a:schemeClr val="tx1"/>
                </a:solidFill>
              </a:rPr>
              <a:t>Наилевна</a:t>
            </a:r>
            <a:r>
              <a:rPr lang="ru-RU" dirty="0" smtClean="0">
                <a:solidFill>
                  <a:schemeClr val="tx1"/>
                </a:solidFill>
              </a:rPr>
              <a:t>, ученица 3 в класса МОБУ СОШ №1 им. Мансура Абдуллина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4409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ÐÐ¾ÑÐ¾Ð¶ÐµÐµ Ð¸Ð·Ð¾Ð±ÑÐ°Ð¶ÐµÐ½Ð¸Ð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7" y="0"/>
            <a:ext cx="9126709" cy="6845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Заголовок 6"/>
          <p:cNvSpPr>
            <a:spLocks noGrp="1"/>
          </p:cNvSpPr>
          <p:nvPr>
            <p:ph type="ctrTitle"/>
          </p:nvPr>
        </p:nvSpPr>
        <p:spPr>
          <a:xfrm>
            <a:off x="323528" y="2130425"/>
            <a:ext cx="5616624" cy="1946647"/>
          </a:xfrm>
        </p:spPr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Спасибо за внимание!</a:t>
            </a: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4916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ÐÐ¾ÑÐ¾Ð¶ÐµÐµ Ð¸Ð·Ð¾Ð±ÑÐ°Ð¶ÐµÐ½Ð¸Ð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7" y="0"/>
            <a:ext cx="9126709" cy="6845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6120680" cy="1143000"/>
          </a:xfrm>
        </p:spPr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Задание к олимпиаде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91264" cy="4781128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ru-RU" dirty="0"/>
              <a:t>Прослушать три музыкальные композиции и ответить на следующие вопросы:</a:t>
            </a:r>
          </a:p>
          <a:p>
            <a:pPr lvl="0"/>
            <a:r>
              <a:rPr lang="ru-RU" dirty="0"/>
              <a:t>Определить композитора и автора литературного текста?</a:t>
            </a:r>
          </a:p>
          <a:p>
            <a:pPr lvl="0"/>
            <a:r>
              <a:rPr lang="ru-RU" dirty="0"/>
              <a:t>История создания прослушанных произведений?</a:t>
            </a:r>
          </a:p>
          <a:p>
            <a:pPr lvl="0"/>
            <a:r>
              <a:rPr lang="ru-RU" dirty="0"/>
              <a:t>Музыкальный анализ (форма, темп, динамика и т.д.)</a:t>
            </a:r>
          </a:p>
          <a:p>
            <a:pPr lvl="0"/>
            <a:r>
              <a:rPr lang="ru-RU" dirty="0"/>
              <a:t>Сделайте сравнение трех композиций. </a:t>
            </a:r>
          </a:p>
          <a:p>
            <a:pPr lvl="0"/>
            <a:r>
              <a:rPr lang="ru-RU" dirty="0"/>
              <a:t>Какая из композиций понравилась больше всего и почему?</a:t>
            </a:r>
          </a:p>
          <a:p>
            <a:pPr lvl="0"/>
            <a:r>
              <a:rPr lang="ru-RU" dirty="0"/>
              <a:t>Ваше отношение к прослушанной музыке? </a:t>
            </a:r>
          </a:p>
          <a:p>
            <a:r>
              <a:rPr lang="ru-RU" dirty="0"/>
              <a:t>Не спеша выполнить творческое задание, которое включает в себя презентацию, где будут отражены выше изложенные вопросы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06702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ÐÐ¾ÑÐ¾Ð¶ÐµÐµ Ð¸Ð·Ð¾Ð±ÑÐ°Ð¶ÐµÐ½Ð¸Ð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7" y="0"/>
            <a:ext cx="9126709" cy="6845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5626968" cy="792088"/>
          </a:xfrm>
        </p:spPr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1 композиция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980728"/>
            <a:ext cx="5904656" cy="5616624"/>
          </a:xfrm>
        </p:spPr>
        <p:txBody>
          <a:bodyPr>
            <a:normAutofit fontScale="85000" lnSpcReduction="20000"/>
          </a:bodyPr>
          <a:lstStyle/>
          <a:p>
            <a:r>
              <a:rPr lang="ru-RU" dirty="0"/>
              <a:t>«Колыбельная медведицы» </a:t>
            </a:r>
          </a:p>
          <a:p>
            <a:r>
              <a:rPr lang="ru-RU" dirty="0"/>
              <a:t>Композитор: Евгений Павлович </a:t>
            </a:r>
            <a:r>
              <a:rPr lang="ru-RU" dirty="0" err="1"/>
              <a:t>Крылатов</a:t>
            </a:r>
            <a:endParaRPr lang="ru-RU" dirty="0"/>
          </a:p>
          <a:p>
            <a:r>
              <a:rPr lang="ru-RU" dirty="0"/>
              <a:t>Автор текста: Юрий Яковлев</a:t>
            </a:r>
          </a:p>
          <a:p>
            <a:r>
              <a:rPr lang="ru-RU" dirty="0"/>
              <a:t>Исполнитель: Аида Ведищева</a:t>
            </a:r>
          </a:p>
          <a:p>
            <a:r>
              <a:rPr lang="ru-RU" dirty="0" smtClean="0"/>
              <a:t>Написана </a:t>
            </a:r>
            <a:r>
              <a:rPr lang="ru-RU" dirty="0"/>
              <a:t>к мультфильму «Умка» в 1969 году. В «</a:t>
            </a:r>
            <a:r>
              <a:rPr lang="ru-RU" dirty="0" err="1"/>
              <a:t>Союзмультфильм</a:t>
            </a:r>
            <a:r>
              <a:rPr lang="ru-RU" dirty="0"/>
              <a:t>»  </a:t>
            </a:r>
            <a:r>
              <a:rPr lang="ru-RU" dirty="0" err="1"/>
              <a:t>Крылатова</a:t>
            </a:r>
            <a:r>
              <a:rPr lang="ru-RU" dirty="0"/>
              <a:t> привел композитор Александр </a:t>
            </a:r>
            <a:r>
              <a:rPr lang="ru-RU" dirty="0" err="1"/>
              <a:t>Зацепин</a:t>
            </a:r>
            <a:r>
              <a:rPr lang="ru-RU" dirty="0"/>
              <a:t> и предложил быть соавтором, однако потом благородно исчезает со студии и у </a:t>
            </a:r>
            <a:r>
              <a:rPr lang="ru-RU" dirty="0" err="1"/>
              <a:t>Крылатова</a:t>
            </a:r>
            <a:r>
              <a:rPr lang="ru-RU" dirty="0"/>
              <a:t> рождается песня «Колыбельная медведицы». </a:t>
            </a:r>
          </a:p>
          <a:p>
            <a:r>
              <a:rPr lang="ru-RU" dirty="0" smtClean="0"/>
              <a:t>Ритм </a:t>
            </a:r>
            <a:r>
              <a:rPr lang="ru-RU" dirty="0"/>
              <a:t>ровный, мелодия плавная, темп умеренный.</a:t>
            </a:r>
          </a:p>
          <a:p>
            <a:endParaRPr lang="ru-RU" dirty="0"/>
          </a:p>
        </p:txBody>
      </p:sp>
      <p:pic>
        <p:nvPicPr>
          <p:cNvPr id="9218" name="Picture 2" descr="ÐÐ°ÑÑÐ¸Ð½ÐºÐ¸ Ð¿Ð¾ Ð·Ð°Ð¿ÑÐ¾ÑÑ ÐÐ²Ð³ÐµÐ½Ð¸Ð¹ ÐÐ°Ð²Ð»Ð¾Ð²Ð¸Ñ ÐÑÑÐ»Ð°ÑÐ¾Ð²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116632"/>
            <a:ext cx="1566174" cy="2088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57484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ÐÐ°ÑÑÐ¸Ð½ÐºÐ¸ Ð¿Ð¾ Ð·Ð°Ð¿ÑÐ¾ÑÑ ÑÐ¼ÐºÐ°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326"/>
          <a:stretch/>
        </p:blipFill>
        <p:spPr bwMode="auto">
          <a:xfrm>
            <a:off x="-45190" y="19080"/>
            <a:ext cx="9189190" cy="6741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64088" y="274638"/>
            <a:ext cx="3322712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Мультфильм «Умка»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15278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ÐÐ¾ÑÐ¾Ð¶ÐµÐµ Ð¸Ð·Ð¾Ð±ÑÐ°Ð¶ÐµÐ½Ð¸Ð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7" y="0"/>
            <a:ext cx="9126709" cy="6845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050904" cy="1143000"/>
          </a:xfrm>
        </p:spPr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2 композиция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5698976" cy="5069160"/>
          </a:xfrm>
        </p:spPr>
        <p:txBody>
          <a:bodyPr>
            <a:normAutofit fontScale="85000" lnSpcReduction="20000"/>
          </a:bodyPr>
          <a:lstStyle/>
          <a:p>
            <a:r>
              <a:rPr lang="ru-RU" dirty="0"/>
              <a:t>«Колыбельная Светланы» </a:t>
            </a:r>
          </a:p>
          <a:p>
            <a:r>
              <a:rPr lang="ru-RU" dirty="0"/>
              <a:t>Композитор: Тихон Хренников</a:t>
            </a:r>
          </a:p>
          <a:p>
            <a:r>
              <a:rPr lang="ru-RU" dirty="0"/>
              <a:t>Автор текста: Александр Гладков</a:t>
            </a:r>
          </a:p>
          <a:p>
            <a:r>
              <a:rPr lang="ru-RU" dirty="0"/>
              <a:t>Исполнитель: Елена Антоновна </a:t>
            </a:r>
            <a:r>
              <a:rPr lang="ru-RU" dirty="0" err="1"/>
              <a:t>Камбуровна</a:t>
            </a:r>
            <a:r>
              <a:rPr lang="ru-RU" dirty="0"/>
              <a:t> </a:t>
            </a:r>
          </a:p>
          <a:p>
            <a:r>
              <a:rPr lang="ru-RU" dirty="0" smtClean="0"/>
              <a:t>Написана </a:t>
            </a:r>
            <a:r>
              <a:rPr lang="ru-RU" dirty="0"/>
              <a:t>к кинофильму «Гусарская баллада» </a:t>
            </a:r>
            <a:r>
              <a:rPr lang="ru-RU" dirty="0" smtClean="0"/>
              <a:t> в 1962 </a:t>
            </a:r>
            <a:r>
              <a:rPr lang="ru-RU" dirty="0"/>
              <a:t>г. отмечала 50 летний юбилей, он совпал с 200 летней годовщиной Бородинской битвы, а снимали фильм к её же, битве, 150 </a:t>
            </a:r>
            <a:r>
              <a:rPr lang="ru-RU" dirty="0" err="1"/>
              <a:t>летию</a:t>
            </a:r>
            <a:r>
              <a:rPr lang="ru-RU" dirty="0"/>
              <a:t>.</a:t>
            </a:r>
          </a:p>
          <a:p>
            <a:r>
              <a:rPr lang="ru-RU" dirty="0" smtClean="0"/>
              <a:t>Ритм </a:t>
            </a:r>
            <a:r>
              <a:rPr lang="ru-RU" dirty="0"/>
              <a:t>ровный, мелодия плавная, темп умеренный.</a:t>
            </a:r>
          </a:p>
          <a:p>
            <a:endParaRPr lang="ru-RU" dirty="0"/>
          </a:p>
        </p:txBody>
      </p:sp>
      <p:sp>
        <p:nvSpPr>
          <p:cNvPr id="5" name="AutoShape 2" descr="ÐÐ°ÑÑÐ¸Ð½ÐºÐ¸ Ð¿Ð¾ Ð·Ð°Ð¿ÑÐ¾ÑÑ Ð¢Ð¸ÑÐ¾Ð½ Ð¥ÑÐµÐ½Ð½Ð¸ÐºÐ¾Ð²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AutoShape 4" descr="ÐÐ°ÑÑÐ¸Ð½ÐºÐ¸ Ð¿Ð¾ Ð·Ð°Ð¿ÑÐ¾ÑÑ Ð¢Ð¸ÑÐ¾Ð½ Ð¥ÑÐµÐ½Ð½Ð¸ÐºÐ¾Ð²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" name="AutoShape 6" descr="ÐÐ°ÑÑÐ¸Ð½ÐºÐ¸ Ð¿Ð¾ Ð·Ð°Ð¿ÑÐ¾ÑÑ Ð¢Ð¸ÑÐ¾Ð½ Ð¥ÑÐµÐ½Ð½Ð¸ÐºÐ¾Ð²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8200" name="Picture 8" descr="ÐÐ°ÑÑÐ¸Ð½ÐºÐ¸ Ð¿Ð¾ Ð·Ð°Ð¿ÑÐ¾ÑÑ Ð¢Ð¸ÑÐ¾Ð½ Ð¥ÑÐµÐ½Ð½Ð¸ÐºÐ¾Ð²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465138"/>
            <a:ext cx="2192763" cy="23157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7602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ÐÐ°ÑÑÐ¸Ð½ÐºÐ¸ Ð¿Ð¾ Ð·Ð°Ð¿ÑÐ¾ÑÑ ÐºÐ¾Ð»ÑÐ±ÐµÐ»ÑÐ½Ð°Ñ ÑÐ²ÐµÑÐ»Ð°Ð½Ðµ Ð³ÑÑÐ°ÑÑÐºÐ°Ñ Ð±Ð°Ð»Ð»Ð°Ð´Ð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5400" y="332656"/>
            <a:ext cx="9219096" cy="6309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91880" y="274638"/>
            <a:ext cx="5194920" cy="1143000"/>
          </a:xfrm>
        </p:spPr>
        <p:txBody>
          <a:bodyPr/>
          <a:lstStyle/>
          <a:p>
            <a:r>
              <a:rPr lang="ru-RU" dirty="0" smtClean="0">
                <a:solidFill>
                  <a:schemeClr val="bg1"/>
                </a:solidFill>
              </a:rPr>
              <a:t>«Гусарская баллада»</a:t>
            </a:r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8902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ÐÐ¾ÑÐ¾Ð¶ÐµÐµ Ð¸Ð·Ð¾Ð±ÑÐ°Ð¶ÐµÐ½Ð¸Ð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7" y="0"/>
            <a:ext cx="9126709" cy="6845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482952" cy="850106"/>
          </a:xfrm>
        </p:spPr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3 композиция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124744"/>
            <a:ext cx="5760640" cy="5720288"/>
          </a:xfrm>
        </p:spPr>
        <p:txBody>
          <a:bodyPr>
            <a:normAutofit fontScale="55000" lnSpcReduction="20000"/>
          </a:bodyPr>
          <a:lstStyle/>
          <a:p>
            <a:r>
              <a:rPr lang="ru-RU" dirty="0"/>
              <a:t>«Колыбельная» </a:t>
            </a:r>
          </a:p>
          <a:p>
            <a:r>
              <a:rPr lang="ru-RU" dirty="0"/>
              <a:t>Композитор: </a:t>
            </a:r>
            <a:r>
              <a:rPr lang="ru-RU" dirty="0" err="1"/>
              <a:t>Иоганнес</a:t>
            </a:r>
            <a:r>
              <a:rPr lang="ru-RU" dirty="0"/>
              <a:t> Брамс </a:t>
            </a:r>
          </a:p>
          <a:p>
            <a:r>
              <a:rPr lang="ru-RU" dirty="0"/>
              <a:t>Автор текста: </a:t>
            </a:r>
            <a:r>
              <a:rPr lang="ru-RU" dirty="0" err="1"/>
              <a:t>Иоганнес</a:t>
            </a:r>
            <a:r>
              <a:rPr lang="ru-RU" dirty="0"/>
              <a:t> Брамс</a:t>
            </a:r>
          </a:p>
          <a:p>
            <a:r>
              <a:rPr lang="ru-RU" dirty="0" err="1" smtClean="0"/>
              <a:t>Иоганнес</a:t>
            </a:r>
            <a:r>
              <a:rPr lang="ru-RU" dirty="0" smtClean="0"/>
              <a:t> </a:t>
            </a:r>
            <a:r>
              <a:rPr lang="ru-RU" dirty="0"/>
              <a:t>Брамс написал колыбельную как часть симфонии в 1868 г., она не предполагала написание слов. Поначалу мелодия носила название "</a:t>
            </a:r>
            <a:r>
              <a:rPr lang="ru-RU" dirty="0" err="1"/>
              <a:t>Wiegenlied</a:t>
            </a:r>
            <a:r>
              <a:rPr lang="ru-RU" dirty="0"/>
              <a:t> (то есть Колыбельная песня), Опус 49 №4". Текст "</a:t>
            </a:r>
            <a:r>
              <a:rPr lang="ru-RU" dirty="0" err="1"/>
              <a:t>Wiegenlied</a:t>
            </a:r>
            <a:r>
              <a:rPr lang="ru-RU" dirty="0"/>
              <a:t>" получила несколько позже, когда композитор отправился в Германию. Там Брамс встретил молодую женщину по имени Берта Фабер. Она хотела новую песню, чтобы петь её своему первенцу, и композитор исполнил её желание, написав текст к своей "Колыбельной". Он называется "</a:t>
            </a:r>
            <a:r>
              <a:rPr lang="ru-RU" dirty="0" err="1"/>
              <a:t>Guten</a:t>
            </a:r>
            <a:r>
              <a:rPr lang="ru-RU" dirty="0"/>
              <a:t> </a:t>
            </a:r>
            <a:r>
              <a:rPr lang="ru-RU" dirty="0" err="1"/>
              <a:t>Abend</a:t>
            </a:r>
            <a:r>
              <a:rPr lang="ru-RU" dirty="0"/>
              <a:t>, </a:t>
            </a:r>
            <a:r>
              <a:rPr lang="ru-RU" dirty="0" err="1"/>
              <a:t>gute</a:t>
            </a:r>
            <a:r>
              <a:rPr lang="ru-RU" dirty="0"/>
              <a:t> </a:t>
            </a:r>
            <a:r>
              <a:rPr lang="ru-RU" dirty="0" err="1"/>
              <a:t>Nacht</a:t>
            </a:r>
            <a:r>
              <a:rPr lang="ru-RU" dirty="0"/>
              <a:t>" (то есть "Доброго вечера, доброй ночи"). Песня получилась простой и естественно красивой, поэтому многие думают, что Брамс её целиком позаимствовал у народа. Музыковеды говорят, что композитор в своём творчестве стоит очень близко к фольклорной традиции, нередко цитируя народные мелодии или их обрабатывая, но в данном случае автор у "</a:t>
            </a:r>
            <a:r>
              <a:rPr lang="ru-RU" dirty="0" err="1"/>
              <a:t>Guten</a:t>
            </a:r>
            <a:r>
              <a:rPr lang="ru-RU" dirty="0"/>
              <a:t> </a:t>
            </a:r>
            <a:r>
              <a:rPr lang="ru-RU" dirty="0" err="1"/>
              <a:t>Abend</a:t>
            </a:r>
            <a:r>
              <a:rPr lang="ru-RU" dirty="0"/>
              <a:t>, </a:t>
            </a:r>
            <a:r>
              <a:rPr lang="ru-RU" dirty="0" err="1"/>
              <a:t>gute</a:t>
            </a:r>
            <a:r>
              <a:rPr lang="ru-RU" dirty="0"/>
              <a:t> </a:t>
            </a:r>
            <a:r>
              <a:rPr lang="ru-RU" dirty="0" err="1"/>
              <a:t>Nacht</a:t>
            </a:r>
            <a:r>
              <a:rPr lang="ru-RU" dirty="0"/>
              <a:t>" один.</a:t>
            </a:r>
          </a:p>
          <a:p>
            <a:r>
              <a:rPr lang="ru-RU" dirty="0" smtClean="0"/>
              <a:t>Ритм </a:t>
            </a:r>
            <a:r>
              <a:rPr lang="ru-RU" dirty="0"/>
              <a:t>ровный, мелодия плавная, темп умеренный.</a:t>
            </a:r>
          </a:p>
          <a:p>
            <a:endParaRPr lang="ru-RU" dirty="0"/>
          </a:p>
        </p:txBody>
      </p:sp>
      <p:pic>
        <p:nvPicPr>
          <p:cNvPr id="7170" name="Picture 2" descr="Johannes Brahms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332656"/>
            <a:ext cx="1678189" cy="24261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95080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ÐÐ°ÑÑÐ¸Ð½ÐºÐ¸ Ð¿Ð¾ Ð·Ð°Ð¿ÑÐ¾ÑÑ Ð±ÑÐ°Ð¼Ñ ÐºÐ¾Ð»ÑÐ±ÐµÐ»ÑÐ½Ð°Ñ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298"/>
          <a:stretch/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30280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ÐÐ¾ÑÐ¾Ð¶ÐµÐµ Ð¸Ð·Ð¾Ð±ÑÐ°Ð¶ÐµÐ½Ð¸Ð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7" y="0"/>
            <a:ext cx="9126709" cy="6845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88640"/>
            <a:ext cx="6696744" cy="6669360"/>
          </a:xfrm>
        </p:spPr>
        <p:txBody>
          <a:bodyPr>
            <a:normAutofit fontScale="70000" lnSpcReduction="20000"/>
          </a:bodyPr>
          <a:lstStyle/>
          <a:p>
            <a:pPr lvl="0"/>
            <a:r>
              <a:rPr lang="ru-RU" dirty="0">
                <a:solidFill>
                  <a:srgbClr val="FF0000"/>
                </a:solidFill>
              </a:rPr>
              <a:t>Сделайте сравнение трех композиций. </a:t>
            </a:r>
          </a:p>
          <a:p>
            <a:r>
              <a:rPr lang="ru-RU" dirty="0"/>
              <a:t>Все 3 композиции являются колыбельными, темп у каждой умеренный, мелодия плавная, ритм ровный. Исполнителями всех трех песен являются женщины. </a:t>
            </a:r>
          </a:p>
          <a:p>
            <a:r>
              <a:rPr lang="ru-RU" dirty="0"/>
              <a:t>Отличием третьей композиции от первых двух является то, что автор немецкий композитор. </a:t>
            </a: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lvl="0"/>
            <a:r>
              <a:rPr lang="ru-RU" dirty="0">
                <a:solidFill>
                  <a:srgbClr val="FF0000"/>
                </a:solidFill>
              </a:rPr>
              <a:t>Какая из композиций понравилась больше всего и почему?</a:t>
            </a:r>
          </a:p>
          <a:p>
            <a:r>
              <a:rPr lang="ru-RU" dirty="0"/>
              <a:t>Мне больше всего понравилась «Колыбельная медведицы», потому что она напоминает мне мое детство, когда мама пела мне эту песню. Поэтому именно с этой песней у меня теплые и приятные воспоминания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endParaRPr lang="ru-RU" dirty="0"/>
          </a:p>
          <a:p>
            <a:pPr lvl="0"/>
            <a:r>
              <a:rPr lang="ru-RU" dirty="0">
                <a:solidFill>
                  <a:srgbClr val="FF0000"/>
                </a:solidFill>
              </a:rPr>
              <a:t>Ваше отношение к прослушанной музыке? </a:t>
            </a:r>
          </a:p>
          <a:p>
            <a:r>
              <a:rPr lang="ru-RU" dirty="0"/>
              <a:t>Все три композиции очень приятны к прослушиванию, под них успокаиваешься и в голове возникают красивые картинки того, как мамы укачивают своих малышей. </a:t>
            </a:r>
          </a:p>
        </p:txBody>
      </p:sp>
    </p:spTree>
    <p:extLst>
      <p:ext uri="{BB962C8B-B14F-4D97-AF65-F5344CB8AC3E}">
        <p14:creationId xmlns:p14="http://schemas.microsoft.com/office/powerpoint/2010/main" val="2455155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395</Words>
  <Application>Microsoft Office PowerPoint</Application>
  <PresentationFormat>Экран (4:3)</PresentationFormat>
  <Paragraphs>43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Дистанционная олимпиада по музыке 1-4 классы 2 тур  2018-2019 уч.год</vt:lpstr>
      <vt:lpstr>Задание к олимпиаде</vt:lpstr>
      <vt:lpstr>1 композиция</vt:lpstr>
      <vt:lpstr>Мультфильм «Умка»</vt:lpstr>
      <vt:lpstr>2 композиция</vt:lpstr>
      <vt:lpstr>«Гусарская баллада»</vt:lpstr>
      <vt:lpstr>3 композиция</vt:lpstr>
      <vt:lpstr>Презентация PowerPoint</vt:lpstr>
      <vt:lpstr>Презентация PowerPoint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Дистанционная олимпиада по музыке 1-4 классы 2 тур  2018-2019 уч.год</dc:title>
  <dc:creator>Мингазовы</dc:creator>
  <cp:lastModifiedBy>RePack by Diakov</cp:lastModifiedBy>
  <cp:revision>3</cp:revision>
  <dcterms:created xsi:type="dcterms:W3CDTF">2019-01-20T07:31:17Z</dcterms:created>
  <dcterms:modified xsi:type="dcterms:W3CDTF">2019-01-20T07:50:53Z</dcterms:modified>
</cp:coreProperties>
</file>