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43219DE-86D5-43CC-B22A-9A5F83C085AF}">
          <p14:sldIdLst>
            <p14:sldId id="256"/>
            <p14:sldId id="257"/>
            <p14:sldId id="263"/>
            <p14:sldId id="258"/>
            <p14:sldId id="262"/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3717032"/>
            <a:ext cx="5637010" cy="1728192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Выполнил</a:t>
            </a:r>
          </a:p>
          <a:p>
            <a:pPr algn="r"/>
            <a:r>
              <a:rPr lang="ru-RU" dirty="0" smtClean="0"/>
              <a:t>Ученик 4д класса</a:t>
            </a:r>
          </a:p>
          <a:p>
            <a:pPr algn="r"/>
            <a:r>
              <a:rPr lang="ru-RU" dirty="0" smtClean="0"/>
              <a:t>СОШ № 7 г. Туймазы</a:t>
            </a:r>
          </a:p>
          <a:p>
            <a:pPr algn="r"/>
            <a:r>
              <a:rPr lang="ru-RU" dirty="0" smtClean="0"/>
              <a:t>Бурханов Денис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844824"/>
            <a:ext cx="7175351" cy="1793167"/>
          </a:xfrm>
        </p:spPr>
        <p:txBody>
          <a:bodyPr/>
          <a:lstStyle/>
          <a:p>
            <a:r>
              <a:rPr lang="ru-RU" dirty="0" smtClean="0"/>
              <a:t>КОЛЫБЕЛЬНЫЕ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3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64231" cy="1143000"/>
          </a:xfrm>
        </p:spPr>
        <p:txBody>
          <a:bodyPr/>
          <a:lstStyle/>
          <a:p>
            <a:r>
              <a:rPr lang="ru-RU" dirty="0" smtClean="0"/>
              <a:t>«Колыбельная Медведицы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4896544" cy="3474720"/>
          </a:xfrm>
        </p:spPr>
        <p:txBody>
          <a:bodyPr/>
          <a:lstStyle/>
          <a:p>
            <a:r>
              <a:rPr lang="ru-RU" sz="2000" dirty="0"/>
              <a:t>Композитор Евгений </a:t>
            </a:r>
            <a:r>
              <a:rPr lang="ru-RU" sz="2000" dirty="0" err="1"/>
              <a:t>Крылатов</a:t>
            </a:r>
            <a:r>
              <a:rPr lang="ru-RU" sz="2000" dirty="0"/>
              <a:t> </a:t>
            </a:r>
          </a:p>
          <a:p>
            <a:r>
              <a:rPr lang="ru-RU" sz="2000" dirty="0"/>
              <a:t>Автор текста Юрий Яковлев </a:t>
            </a:r>
          </a:p>
          <a:p>
            <a:r>
              <a:rPr lang="ru-RU" sz="2000" dirty="0"/>
              <a:t>Создана 1969 году</a:t>
            </a:r>
          </a:p>
          <a:p>
            <a:r>
              <a:rPr lang="ru-RU" sz="2000" dirty="0"/>
              <a:t>Темп медленный нету резких </a:t>
            </a:r>
            <a:endParaRPr lang="ru-RU" sz="2000" dirty="0" smtClean="0"/>
          </a:p>
          <a:p>
            <a:pPr marL="45720" indent="0">
              <a:buNone/>
            </a:pPr>
            <a:r>
              <a:rPr lang="ru-RU" sz="2000" dirty="0" smtClean="0"/>
              <a:t>звуков </a:t>
            </a:r>
            <a:r>
              <a:rPr lang="ru-RU" sz="2000" dirty="0"/>
              <a:t>форма спокойная динамика </a:t>
            </a:r>
            <a:endParaRPr lang="ru-RU" sz="2000" dirty="0" smtClean="0"/>
          </a:p>
          <a:p>
            <a:pPr marL="45720" indent="0">
              <a:buNone/>
            </a:pPr>
            <a:r>
              <a:rPr lang="ru-RU" sz="2000" dirty="0" smtClean="0"/>
              <a:t>не </a:t>
            </a:r>
            <a:r>
              <a:rPr lang="ru-RU" sz="2000" dirty="0"/>
              <a:t>слишком тихая и не слишком </a:t>
            </a:r>
            <a:endParaRPr lang="ru-RU" sz="2000" dirty="0" smtClean="0"/>
          </a:p>
          <a:p>
            <a:pPr marL="45720" indent="0">
              <a:buNone/>
            </a:pPr>
            <a:r>
              <a:rPr lang="ru-RU" sz="2000" dirty="0" smtClean="0"/>
              <a:t>громкая </a:t>
            </a:r>
            <a:r>
              <a:rPr lang="ru-RU" sz="2000" dirty="0"/>
              <a:t>все хорошо </a:t>
            </a:r>
            <a:r>
              <a:rPr lang="ru-RU" sz="2000" dirty="0" smtClean="0"/>
              <a:t>слышно. </a:t>
            </a:r>
            <a:endParaRPr lang="ru-RU" sz="2000" dirty="0"/>
          </a:p>
          <a:p>
            <a:endParaRPr lang="ru-RU" dirty="0"/>
          </a:p>
        </p:txBody>
      </p:sp>
      <p:pic>
        <p:nvPicPr>
          <p:cNvPr id="3074" name="Picture 2" descr="Eugene Krylato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460" y="1772817"/>
            <a:ext cx="24286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Ð®ÑÐ¸Ð¹ Ð¯ÐºÐ¾Ð²Ð»ÐµÐ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05064"/>
            <a:ext cx="2878665" cy="259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6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4824536" cy="396044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 smtClean="0"/>
              <a:t>Александр </a:t>
            </a:r>
            <a:r>
              <a:rPr lang="ru-RU" dirty="0" err="1" smtClean="0"/>
              <a:t>Зацепин</a:t>
            </a:r>
            <a:r>
              <a:rPr lang="ru-RU" dirty="0" smtClean="0"/>
              <a:t> привёл Евгения </a:t>
            </a:r>
            <a:r>
              <a:rPr lang="ru-RU" dirty="0" err="1" smtClean="0"/>
              <a:t>Крылатова</a:t>
            </a:r>
            <a:r>
              <a:rPr lang="ru-RU" dirty="0" smtClean="0"/>
              <a:t> </a:t>
            </a:r>
            <a:r>
              <a:rPr lang="ru-RU" dirty="0"/>
              <a:t>на студию «</a:t>
            </a:r>
            <a:r>
              <a:rPr lang="ru-RU" dirty="0" err="1"/>
              <a:t>Союзмультфильм</a:t>
            </a:r>
            <a:r>
              <a:rPr lang="ru-RU" dirty="0"/>
              <a:t>», где работал над музыкой к м-ф «Умка», и заявил, что тот будет его соавтором. Нельзя сказать, что режиссёры Владимир Попов и Владимир Пекарь сильно обрадовались — мультик длится всего 10 минут, что там делать двум композиторам? Однако отказать именитому </a:t>
            </a:r>
            <a:r>
              <a:rPr lang="ru-RU" dirty="0" err="1"/>
              <a:t>Зацепину</a:t>
            </a:r>
            <a:r>
              <a:rPr lang="ru-RU" dirty="0"/>
              <a:t> не смогли. Далее Александр Сергеевич </a:t>
            </a:r>
            <a:r>
              <a:rPr lang="ru-RU" dirty="0" smtClean="0"/>
              <a:t>просто </a:t>
            </a:r>
            <a:r>
              <a:rPr lang="ru-RU" dirty="0"/>
              <a:t>исчезает со студии, отдав создание музыки к мультфильму полностью в руки своего протеже. В результате на </a:t>
            </a:r>
            <a:r>
              <a:rPr lang="ru-RU" dirty="0" smtClean="0"/>
              <a:t>свет</a:t>
            </a:r>
            <a:endParaRPr lang="ru-RU" dirty="0"/>
          </a:p>
        </p:txBody>
      </p:sp>
      <p:pic>
        <p:nvPicPr>
          <p:cNvPr id="4" name="Рисунок 3" descr="http://childrens-songs.ru/wp-content/uploads/2017/06/tekst-kolybelnoj-medvedic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4664"/>
            <a:ext cx="3672408" cy="34988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323528" y="4005064"/>
            <a:ext cx="8640960" cy="2636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ru-RU" dirty="0" smtClean="0"/>
              <a:t>появляется знаменитая «Колыбельная Медведицы» на слова Ю. Яковлева («Ложкой снег мешая ночь идет большая…»), замечательно исполненная </a:t>
            </a:r>
            <a:r>
              <a:rPr lang="ru-RU" dirty="0" err="1" smtClean="0"/>
              <a:t>Аидой</a:t>
            </a:r>
            <a:r>
              <a:rPr lang="ru-RU" dirty="0" smtClean="0"/>
              <a:t> Ведищевой. Поначалу </a:t>
            </a:r>
            <a:r>
              <a:rPr lang="ru-RU" dirty="0" err="1" smtClean="0"/>
              <a:t>Крылатов</a:t>
            </a:r>
            <a:r>
              <a:rPr lang="ru-RU" dirty="0" smtClean="0"/>
              <a:t> не придаёт песне большого значения («Когда написал её, думал, что это пустячок»). Но после выхода на экраны мультфильма про забавного полярного медвежонка «Колыбельная» становится </a:t>
            </a:r>
            <a:r>
              <a:rPr lang="ru-RU" dirty="0" err="1" smtClean="0"/>
              <a:t>мегахитом</a:t>
            </a:r>
            <a:r>
              <a:rPr lang="ru-RU" dirty="0" smtClean="0"/>
              <a:t> — и, что особенно интересно, не столько для детей, сколько для взрослых. Сегодня </a:t>
            </a:r>
            <a:r>
              <a:rPr lang="ru-RU" dirty="0" err="1" smtClean="0"/>
              <a:t>Крылатов</a:t>
            </a:r>
            <a:r>
              <a:rPr lang="ru-RU" dirty="0" smtClean="0"/>
              <a:t> также признаёт эту песню «любимицей» из всего им написанного.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1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600" y="692696"/>
            <a:ext cx="8172908" cy="1143000"/>
          </a:xfrm>
        </p:spPr>
        <p:txBody>
          <a:bodyPr/>
          <a:lstStyle/>
          <a:p>
            <a:r>
              <a:rPr lang="ru-RU" dirty="0" smtClean="0"/>
              <a:t>«Колыбельная </a:t>
            </a:r>
            <a:r>
              <a:rPr lang="ru-RU" dirty="0" smtClean="0"/>
              <a:t>Светлане»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988840"/>
            <a:ext cx="4176464" cy="3474720"/>
          </a:xfrm>
        </p:spPr>
        <p:txBody>
          <a:bodyPr/>
          <a:lstStyle/>
          <a:p>
            <a:r>
              <a:rPr lang="ru-RU" sz="2000" dirty="0"/>
              <a:t>Композитор Тихон </a:t>
            </a:r>
            <a:r>
              <a:rPr lang="ru-RU" sz="2000" dirty="0" err="1"/>
              <a:t>Хреников</a:t>
            </a:r>
            <a:r>
              <a:rPr lang="ru-RU" sz="2000" dirty="0"/>
              <a:t> </a:t>
            </a:r>
          </a:p>
          <a:p>
            <a:r>
              <a:rPr lang="ru-RU" sz="2000" dirty="0"/>
              <a:t>Автор Александр Гладков </a:t>
            </a:r>
          </a:p>
          <a:p>
            <a:r>
              <a:rPr lang="ru-RU" sz="2000" dirty="0"/>
              <a:t>Создано в 1812</a:t>
            </a:r>
          </a:p>
          <a:p>
            <a:r>
              <a:rPr lang="ru-RU" sz="2000" dirty="0"/>
              <a:t>Темп </a:t>
            </a:r>
            <a:r>
              <a:rPr lang="ru-RU" sz="2000" dirty="0" smtClean="0"/>
              <a:t>протяжный, </a:t>
            </a:r>
            <a:r>
              <a:rPr lang="ru-RU" sz="2000" dirty="0"/>
              <a:t>форма </a:t>
            </a:r>
            <a:endParaRPr lang="ru-RU" sz="2000" dirty="0" smtClean="0"/>
          </a:p>
          <a:p>
            <a:pPr marL="45720" indent="0">
              <a:buNone/>
            </a:pPr>
            <a:r>
              <a:rPr lang="ru-RU" sz="2000" dirty="0" smtClean="0"/>
              <a:t>спокойная, </a:t>
            </a:r>
            <a:r>
              <a:rPr lang="ru-RU" sz="2000" dirty="0"/>
              <a:t>динамика </a:t>
            </a:r>
            <a:endParaRPr lang="ru-RU" sz="2000" dirty="0" smtClean="0"/>
          </a:p>
          <a:p>
            <a:pPr marL="45720" indent="0">
              <a:buNone/>
            </a:pPr>
            <a:r>
              <a:rPr lang="ru-RU" sz="2000" dirty="0" smtClean="0"/>
              <a:t>тихая, </a:t>
            </a:r>
            <a:r>
              <a:rPr lang="ru-RU" sz="2000" dirty="0"/>
              <a:t>некоторые слова </a:t>
            </a:r>
            <a:r>
              <a:rPr lang="ru-RU" sz="2000" dirty="0" smtClean="0"/>
              <a:t>не </a:t>
            </a:r>
          </a:p>
          <a:p>
            <a:pPr marL="45720" indent="0">
              <a:buNone/>
            </a:pPr>
            <a:r>
              <a:rPr lang="ru-RU" sz="2000" dirty="0" smtClean="0"/>
              <a:t>разобрать</a:t>
            </a:r>
            <a:endParaRPr lang="ru-RU" sz="2000" dirty="0"/>
          </a:p>
          <a:p>
            <a:pPr marL="45720" indent="0">
              <a:buNone/>
            </a:pPr>
            <a:endParaRPr lang="ru-RU" sz="2000" dirty="0"/>
          </a:p>
          <a:p>
            <a:endParaRPr lang="ru-RU" dirty="0"/>
          </a:p>
        </p:txBody>
      </p:sp>
      <p:pic>
        <p:nvPicPr>
          <p:cNvPr id="2050" name="Picture 2" descr="Khrennik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16832"/>
            <a:ext cx="22860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lexandr Gladk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3740285"/>
            <a:ext cx="2232248" cy="303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2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8352928" cy="4464496"/>
          </a:xfrm>
        </p:spPr>
        <p:txBody>
          <a:bodyPr>
            <a:normAutofit fontScale="92500" lnSpcReduction="20000"/>
          </a:bodyPr>
          <a:lstStyle/>
          <a:p>
            <a:endParaRPr lang="ru-RU" sz="2000" dirty="0"/>
          </a:p>
          <a:p>
            <a:r>
              <a:rPr lang="ru-RU" sz="2000" dirty="0"/>
              <a:t>Фильм Эльдара Рязанова «Гусарская баллада» отмечает 50-летний юбилей, он совпал с 200-летней годовщиной Бородинской битвы, а снимался фильм к её же, битвы, 150-летию.</a:t>
            </a:r>
          </a:p>
          <a:p>
            <a:r>
              <a:rPr lang="ru-RU" sz="2000" dirty="0"/>
              <a:t>Фильм по пьесе Александра Гладкова «Давным-давно».</a:t>
            </a:r>
          </a:p>
          <a:p>
            <a:r>
              <a:rPr lang="ru-RU" sz="2000" dirty="0"/>
              <a:t>Во многом популярности пьесе и фильму добавила великолепная музыка, сочиненная Тихоном Николаевичем Хренниковым специально для пьесы - самая известная это  "Колыбельная Светланы",</a:t>
            </a:r>
          </a:p>
          <a:p>
            <a:r>
              <a:rPr lang="ru-RU" sz="2000" dirty="0"/>
              <a:t>в фильме ее поет Лариса </a:t>
            </a:r>
            <a:endParaRPr lang="ru-RU" sz="2000" dirty="0" smtClean="0"/>
          </a:p>
          <a:p>
            <a:pPr marL="45720" indent="0">
              <a:buNone/>
            </a:pPr>
            <a:r>
              <a:rPr lang="ru-RU" sz="2000" dirty="0" err="1" smtClean="0"/>
              <a:t>Голубкина,также</a:t>
            </a:r>
            <a:r>
              <a:rPr lang="ru-RU" sz="2000" dirty="0" smtClean="0"/>
              <a:t> известно,</a:t>
            </a:r>
          </a:p>
          <a:p>
            <a:pPr marL="45720" indent="0">
              <a:buNone/>
            </a:pPr>
            <a:r>
              <a:rPr lang="ru-RU" sz="2000" dirty="0" smtClean="0"/>
              <a:t>что </a:t>
            </a:r>
            <a:r>
              <a:rPr lang="ru-RU" sz="2000" dirty="0"/>
              <a:t>ее исполняли в разное </a:t>
            </a:r>
            <a:r>
              <a:rPr lang="ru-RU" sz="2000" dirty="0" smtClean="0"/>
              <a:t>время</a:t>
            </a:r>
          </a:p>
          <a:p>
            <a:pPr marL="45720" indent="0">
              <a:buNone/>
            </a:pPr>
            <a:r>
              <a:rPr lang="ru-RU" sz="2000" dirty="0" err="1" smtClean="0"/>
              <a:t>Е.Камбурова</a:t>
            </a:r>
            <a:r>
              <a:rPr lang="ru-RU" sz="2000" dirty="0" smtClean="0"/>
              <a:t> </a:t>
            </a:r>
            <a:r>
              <a:rPr lang="ru-RU" sz="2000" dirty="0"/>
              <a:t>и Алла Пугачева </a:t>
            </a:r>
            <a:endParaRPr lang="ru-RU" sz="2000" dirty="0" smtClean="0"/>
          </a:p>
          <a:p>
            <a:pPr marL="45720" indent="0">
              <a:buNone/>
            </a:pPr>
            <a:r>
              <a:rPr lang="ru-RU" sz="2000" dirty="0" smtClean="0"/>
              <a:t>и </a:t>
            </a:r>
            <a:r>
              <a:rPr lang="ru-RU" sz="2000" dirty="0"/>
              <a:t>многие другие певицы..</a:t>
            </a:r>
          </a:p>
          <a:p>
            <a:pPr marL="45720" indent="0">
              <a:buNone/>
            </a:pPr>
            <a:endParaRPr lang="ru-RU" sz="2000" dirty="0"/>
          </a:p>
          <a:p>
            <a:endParaRPr lang="ru-RU" dirty="0"/>
          </a:p>
        </p:txBody>
      </p:sp>
      <p:pic>
        <p:nvPicPr>
          <p:cNvPr id="4" name="Рисунок 3" descr="https://pic.rutube.ru/video/95/57/9557078c1e9c011562d42caf70da9ab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12976"/>
            <a:ext cx="4392488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85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99340"/>
            <a:ext cx="5648415" cy="1143000"/>
          </a:xfrm>
        </p:spPr>
        <p:txBody>
          <a:bodyPr/>
          <a:lstStyle/>
          <a:p>
            <a:r>
              <a:rPr lang="ru-RU" sz="4400" dirty="0"/>
              <a:t>"Доброго вечера, </a:t>
            </a:r>
            <a:br>
              <a:rPr lang="ru-RU" sz="4400" dirty="0"/>
            </a:br>
            <a:r>
              <a:rPr lang="ru-RU" sz="4400" dirty="0"/>
              <a:t>доброй ночи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452867"/>
            <a:ext cx="6400800" cy="3474720"/>
          </a:xfrm>
        </p:spPr>
        <p:txBody>
          <a:bodyPr/>
          <a:lstStyle/>
          <a:p>
            <a:r>
              <a:rPr lang="ru-RU" sz="2000" dirty="0" smtClean="0"/>
              <a:t> Композитор </a:t>
            </a:r>
            <a:r>
              <a:rPr lang="ru-RU" sz="2000" dirty="0"/>
              <a:t>и автор </a:t>
            </a:r>
            <a:r>
              <a:rPr lang="ru-RU" sz="2000" dirty="0" err="1"/>
              <a:t>Иоганнес</a:t>
            </a:r>
            <a:r>
              <a:rPr lang="ru-RU" sz="2000" dirty="0"/>
              <a:t> </a:t>
            </a:r>
            <a:r>
              <a:rPr lang="ru-RU" sz="2000" dirty="0" smtClean="0"/>
              <a:t>Брамс </a:t>
            </a:r>
            <a:endParaRPr lang="ru-RU" sz="2000" dirty="0"/>
          </a:p>
          <a:p>
            <a:r>
              <a:rPr lang="ru-RU" sz="2000" dirty="0"/>
              <a:t>Создано в 1868 году</a:t>
            </a:r>
          </a:p>
          <a:p>
            <a:r>
              <a:rPr lang="ru-RU" sz="2000" dirty="0"/>
              <a:t>Темп подгоняет </a:t>
            </a:r>
            <a:r>
              <a:rPr lang="ru-RU" sz="2000" dirty="0" smtClean="0"/>
              <a:t>слова,</a:t>
            </a:r>
          </a:p>
          <a:p>
            <a:pPr marL="45720" indent="0">
              <a:buNone/>
            </a:pPr>
            <a:r>
              <a:rPr lang="ru-RU" sz="2000" dirty="0" smtClean="0"/>
              <a:t>форма медленная,</a:t>
            </a:r>
          </a:p>
          <a:p>
            <a:pPr marL="45720" indent="0">
              <a:buNone/>
            </a:pPr>
            <a:r>
              <a:rPr lang="ru-RU" sz="2000" dirty="0" smtClean="0"/>
              <a:t>динамика громкая 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1026" name="Picture 2" descr="ÑÐ²Ð¾ÑÑÐµÑÑÐ²Ð¾ Ð±ÑÐ°Ð¼Ñ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132856"/>
            <a:ext cx="2592288" cy="411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1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4752528" cy="2664296"/>
          </a:xfrm>
        </p:spPr>
        <p:txBody>
          <a:bodyPr>
            <a:noAutofit/>
          </a:bodyPr>
          <a:lstStyle/>
          <a:p>
            <a:r>
              <a:rPr lang="ru-RU" sz="1800" dirty="0" smtClean="0"/>
              <a:t>"</a:t>
            </a:r>
            <a:r>
              <a:rPr lang="ru-RU" sz="1800" dirty="0"/>
              <a:t>Колыбельная" </a:t>
            </a:r>
            <a:r>
              <a:rPr lang="ru-RU" sz="1800" dirty="0" smtClean="0"/>
              <a:t>одно </a:t>
            </a:r>
            <a:r>
              <a:rPr lang="ru-RU" sz="1800" dirty="0"/>
              <a:t>из самых распространенных сочинений немецкого музыканта, являющееся частью его симфонии, написанной в 1868 году. Интересно, что в первом варианте “Колыбельная” Брамса не предполагала словесного сопровождения. Однако позднее, когда композитор познакомился с </a:t>
            </a:r>
            <a:r>
              <a:rPr lang="ru-RU" sz="1800" dirty="0" smtClean="0"/>
              <a:t>некой</a:t>
            </a:r>
            <a:endParaRPr lang="ru-RU" sz="1800" dirty="0"/>
          </a:p>
        </p:txBody>
      </p:sp>
      <p:pic>
        <p:nvPicPr>
          <p:cNvPr id="4" name="Рисунок 3" descr="http://korusno-znatu.in.ua/wp-content/uploads/2018/07/Child-moon-Dream-Wallpape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48680"/>
            <a:ext cx="3852428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323528" y="3084628"/>
            <a:ext cx="8532948" cy="40167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Бертой Фабер, желающей петь своему новорожденному первенцу ранее не исполняемую композицию, </a:t>
            </a:r>
            <a:r>
              <a:rPr lang="ru-RU" sz="1800" dirty="0" err="1" smtClean="0"/>
              <a:t>Иоганнес</a:t>
            </a:r>
            <a:r>
              <a:rPr lang="ru-RU" sz="1800" dirty="0" smtClean="0"/>
              <a:t> собственноручно написал рифмованное сочинение на музыку своей "Колыбельной". Брамс назвал эту незамысловатую, но прекрасную в своей простоте песню "Доброго вечера, доброй ночи". С тех пор данная композиция обрела всемирную популярность. Ее исполняют известные певцы и артисты как отечественной, так и зарубежной эстрады. И хотя вариации текста могут несколько отличаться от оригинала, все же они ярко и однозначно передают экспрессивный и нежный талант немецкого композитора.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6892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3448" y="692696"/>
            <a:ext cx="8417024" cy="302433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Из </a:t>
            </a:r>
            <a:r>
              <a:rPr lang="ru-RU" sz="2000" dirty="0" smtClean="0"/>
              <a:t>трех представленных композиций больше всего мне</a:t>
            </a:r>
            <a:r>
              <a:rPr lang="ru-RU" sz="2000" dirty="0" smtClean="0"/>
              <a:t> </a:t>
            </a:r>
            <a:r>
              <a:rPr lang="ru-RU" sz="2000" dirty="0"/>
              <a:t>понравилась третья </a:t>
            </a:r>
            <a:r>
              <a:rPr lang="ru-RU" sz="2000" dirty="0" smtClean="0"/>
              <a:t>«Доброго вечера, Доброй ночи», </a:t>
            </a:r>
            <a:r>
              <a:rPr lang="ru-RU" sz="2000" dirty="0"/>
              <a:t>потому что эта колыбельная разборчивая не трудно запомнить </a:t>
            </a:r>
            <a:r>
              <a:rPr lang="ru-RU" sz="2000" dirty="0" smtClean="0"/>
              <a:t>слова. Если </a:t>
            </a:r>
            <a:r>
              <a:rPr lang="ru-RU" sz="2000" dirty="0"/>
              <a:t>вслушиваться в </a:t>
            </a:r>
            <a:r>
              <a:rPr lang="ru-RU" sz="2000" dirty="0" smtClean="0"/>
              <a:t>текст, </a:t>
            </a:r>
            <a:r>
              <a:rPr lang="ru-RU" sz="2000" dirty="0"/>
              <a:t>то можно представить поляну, </a:t>
            </a:r>
            <a:r>
              <a:rPr lang="ru-RU" sz="2000" dirty="0" smtClean="0"/>
              <a:t>луну. Мелодия </a:t>
            </a:r>
            <a:r>
              <a:rPr lang="ru-RU" sz="2000" dirty="0"/>
              <a:t>небыстрая, но и не </a:t>
            </a:r>
            <a:r>
              <a:rPr lang="ru-RU" sz="2000" dirty="0" smtClean="0"/>
              <a:t>медленная, когда </a:t>
            </a:r>
            <a:r>
              <a:rPr lang="ru-RU" sz="2000" dirty="0"/>
              <a:t>ее </a:t>
            </a:r>
            <a:r>
              <a:rPr lang="ru-RU" sz="2000" dirty="0" smtClean="0"/>
              <a:t>слушаешь, то  </a:t>
            </a:r>
            <a:r>
              <a:rPr lang="ru-RU" sz="2000" dirty="0"/>
              <a:t>кажется что вокруг </a:t>
            </a:r>
            <a:r>
              <a:rPr lang="ru-RU" sz="2000" dirty="0" smtClean="0"/>
              <a:t>тихая ночь, звездное небо и ощущаешь </a:t>
            </a:r>
            <a:r>
              <a:rPr lang="ru-RU" sz="2000" dirty="0" smtClean="0"/>
              <a:t>прохладный </a:t>
            </a:r>
            <a:r>
              <a:rPr lang="ru-RU" sz="2000" dirty="0"/>
              <a:t>свежий ветерок. </a:t>
            </a:r>
          </a:p>
        </p:txBody>
      </p:sp>
      <p:pic>
        <p:nvPicPr>
          <p:cNvPr id="4" name="Рисунок 3" descr="https://sleepinfo.ru/public/bodob-mi6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52936"/>
            <a:ext cx="4464496" cy="3564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9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</TotalTime>
  <Words>449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КОЛЫБЕЛЬНЫЕ</vt:lpstr>
      <vt:lpstr>«Колыбельная Медведицы»</vt:lpstr>
      <vt:lpstr>Презентация PowerPoint</vt:lpstr>
      <vt:lpstr>«Колыбельная Светлане»</vt:lpstr>
      <vt:lpstr>Презентация PowerPoint</vt:lpstr>
      <vt:lpstr>"Доброго вечера,  доброй ночи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колыбельные</dc:title>
  <dc:creator>user</dc:creator>
  <cp:lastModifiedBy>RePack by Diakov</cp:lastModifiedBy>
  <cp:revision>11</cp:revision>
  <dcterms:created xsi:type="dcterms:W3CDTF">2019-01-19T09:13:00Z</dcterms:created>
  <dcterms:modified xsi:type="dcterms:W3CDTF">2019-01-19T13:10:41Z</dcterms:modified>
</cp:coreProperties>
</file>