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Колыбельные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6037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Выполнила ученица 4 Д класса</a:t>
            </a:r>
          </a:p>
          <a:p>
            <a:r>
              <a:rPr lang="ru-RU" dirty="0" smtClean="0"/>
              <a:t>МБОУ СОШ № 7 г. Туймазы</a:t>
            </a:r>
            <a:endParaRPr lang="ru-RU" dirty="0"/>
          </a:p>
        </p:txBody>
      </p:sp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mtClean="0"/>
          </a:p>
          <a:p>
            <a:pPr algn="ctr">
              <a:buNone/>
            </a:pPr>
            <a:r>
              <a:rPr lang="ru-RU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 advClick="0" advTm="3000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Колыбельная медведицы из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мульфтфильма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«Умка»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Композитор – Евгений </a:t>
            </a:r>
            <a:r>
              <a:rPr lang="ru-RU" dirty="0" err="1" smtClean="0"/>
              <a:t>Крылатов</a:t>
            </a:r>
            <a:endParaRPr lang="ru-RU" dirty="0" smtClean="0"/>
          </a:p>
          <a:p>
            <a:r>
              <a:rPr lang="ru-RU" dirty="0" smtClean="0"/>
              <a:t>Автор слов – Юрий Яковлев</a:t>
            </a:r>
          </a:p>
          <a:p>
            <a:r>
              <a:rPr lang="ru-RU" dirty="0" smtClean="0"/>
              <a:t>Исполнитель песни Аида Ведищева</a:t>
            </a:r>
          </a:p>
          <a:p>
            <a:r>
              <a:rPr lang="ru-RU" dirty="0" smtClean="0"/>
              <a:t>История создания – колыбельная была создана к известному детскому мультфильму «Умка» (1969 год).</a:t>
            </a:r>
          </a:p>
          <a:p>
            <a:r>
              <a:rPr lang="ru-RU" dirty="0" smtClean="0"/>
              <a:t>Музыкальный анализ – мама медведица исполняет колыбельную своему малышу – медвежонку. Мелодия очень нежная, тихая, ласковая, плавная и спокойная, ритм ровный, темп умеренный, а сама колыбельная убаюкивающая.</a:t>
            </a:r>
            <a:endParaRPr lang="ru-RU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ум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3429000"/>
            <a:ext cx="4572000" cy="3429000"/>
          </a:xfrm>
          <a:prstGeom prst="rect">
            <a:avLst/>
          </a:prstGeom>
        </p:spPr>
      </p:pic>
      <p:pic>
        <p:nvPicPr>
          <p:cNvPr id="4" name="Содержимое 3" descr="умка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786322" cy="4786322"/>
          </a:xfrm>
        </p:spPr>
      </p:pic>
    </p:spTree>
  </p:cSld>
  <p:clrMapOvr>
    <a:masterClrMapping/>
  </p:clrMapOvr>
  <p:transition advClick="0" advTm="3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230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 smtClean="0">
                <a:latin typeface="+mn-lt"/>
              </a:rPr>
              <a:t>Колыбельная </a:t>
            </a:r>
            <a:r>
              <a:rPr lang="ru-RU" sz="3400" dirty="0" err="1" smtClean="0">
                <a:latin typeface="+mn-lt"/>
              </a:rPr>
              <a:t>светланы</a:t>
            </a:r>
            <a:r>
              <a:rPr lang="ru-RU" sz="3400" dirty="0" smtClean="0">
                <a:latin typeface="+mn-lt"/>
              </a:rPr>
              <a:t> из кинофильма </a:t>
            </a:r>
            <a:br>
              <a:rPr lang="ru-RU" sz="3400" dirty="0" smtClean="0">
                <a:latin typeface="+mn-lt"/>
              </a:rPr>
            </a:br>
            <a:r>
              <a:rPr lang="ru-RU" sz="3400" dirty="0" err="1" smtClean="0">
                <a:latin typeface="+mn-lt"/>
              </a:rPr>
              <a:t>гуссарская</a:t>
            </a:r>
            <a:r>
              <a:rPr lang="ru-RU" sz="3400" dirty="0" smtClean="0">
                <a:latin typeface="+mn-lt"/>
              </a:rPr>
              <a:t> баллада</a:t>
            </a:r>
            <a:endParaRPr lang="ru-RU" sz="3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Композитор (музыка) – Тихон Хренников</a:t>
            </a:r>
          </a:p>
          <a:p>
            <a:r>
              <a:rPr lang="ru-RU" dirty="0" smtClean="0"/>
              <a:t>Автор слов – Александр Гладков</a:t>
            </a:r>
          </a:p>
          <a:p>
            <a:r>
              <a:rPr lang="ru-RU" dirty="0" smtClean="0"/>
              <a:t>Исполнитель песни –  Лариса </a:t>
            </a:r>
            <a:r>
              <a:rPr lang="ru-RU" dirty="0" err="1" smtClean="0"/>
              <a:t>Голубкина</a:t>
            </a:r>
            <a:endParaRPr lang="ru-RU" dirty="0" smtClean="0"/>
          </a:p>
          <a:p>
            <a:r>
              <a:rPr lang="ru-RU" dirty="0" smtClean="0"/>
              <a:t>История создания – песня колыбельная Светланы была создана в 1962 году к фильму </a:t>
            </a:r>
            <a:r>
              <a:rPr lang="ru-RU" dirty="0" err="1" smtClean="0"/>
              <a:t>Гуссарская</a:t>
            </a:r>
            <a:r>
              <a:rPr lang="ru-RU" dirty="0" smtClean="0"/>
              <a:t> баллада. </a:t>
            </a:r>
          </a:p>
          <a:p>
            <a:r>
              <a:rPr lang="ru-RU" dirty="0" smtClean="0"/>
              <a:t>Музыкальный анализ – главная героиня поет колыбельную своей любимой кукле. Светлана выросла и в песне прощается со своим детством и родным домом. Мелодия очень красивая, лирическая, ритм ровный, темп умеренный, а сама колыбельная убаюкивающая.</a:t>
            </a:r>
            <a:endParaRPr lang="ru-RU" dirty="0"/>
          </a:p>
        </p:txBody>
      </p:sp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ветлана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857752" cy="4143380"/>
          </a:xfrm>
        </p:spPr>
      </p:pic>
      <p:pic>
        <p:nvPicPr>
          <p:cNvPr id="5" name="Рисунок 4" descr="светлан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3429000"/>
            <a:ext cx="6096000" cy="3429000"/>
          </a:xfrm>
          <a:prstGeom prst="rect">
            <a:avLst/>
          </a:prstGeom>
        </p:spPr>
      </p:pic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400" dirty="0" smtClean="0">
                <a:latin typeface="+mn-lt"/>
              </a:rPr>
              <a:t>Колыбельная </a:t>
            </a:r>
            <a:r>
              <a:rPr lang="ru-RU" sz="3400" dirty="0" err="1" smtClean="0">
                <a:latin typeface="+mn-lt"/>
              </a:rPr>
              <a:t>иоганесса</a:t>
            </a:r>
            <a:r>
              <a:rPr lang="ru-RU" sz="3400" dirty="0" smtClean="0">
                <a:latin typeface="+mn-lt"/>
              </a:rPr>
              <a:t> </a:t>
            </a:r>
            <a:r>
              <a:rPr lang="ru-RU" sz="3400" dirty="0" err="1" smtClean="0">
                <a:latin typeface="+mn-lt"/>
              </a:rPr>
              <a:t>брамса</a:t>
            </a:r>
            <a:endParaRPr lang="ru-RU" sz="3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Композитор и автор слов – </a:t>
            </a:r>
            <a:r>
              <a:rPr lang="ru-RU" dirty="0" err="1" smtClean="0"/>
              <a:t>Иоганесс</a:t>
            </a:r>
            <a:r>
              <a:rPr lang="ru-RU" dirty="0" smtClean="0"/>
              <a:t> Брамс </a:t>
            </a:r>
          </a:p>
          <a:p>
            <a:r>
              <a:rPr lang="ru-RU" dirty="0" smtClean="0"/>
              <a:t>История создания - </a:t>
            </a:r>
            <a:r>
              <a:rPr lang="ru-RU" dirty="0" err="1" smtClean="0"/>
              <a:t>Иоганнес</a:t>
            </a:r>
            <a:r>
              <a:rPr lang="ru-RU" dirty="0" smtClean="0"/>
              <a:t> Брамс написал свою колыбельную как часть симфонии и она была без слов. Текст к музыке композитор написал  в Германии для молодой женщины по имени Берта Фабер. Она хотела петь колыбельную своему малышу.</a:t>
            </a:r>
          </a:p>
          <a:p>
            <a:r>
              <a:rPr lang="ru-RU" dirty="0" smtClean="0"/>
              <a:t>Музыкальный анализ – колыбельная простая, красивая, ласковая, тихая мелодия, убаюкивающая, передает доброту, мир на земле, гармонию, </a:t>
            </a:r>
            <a:r>
              <a:rPr lang="ru-RU" dirty="0" smtClean="0"/>
              <a:t>ритм </a:t>
            </a:r>
            <a:r>
              <a:rPr lang="ru-RU" dirty="0" smtClean="0"/>
              <a:t>ровный, темп умеренный. </a:t>
            </a:r>
            <a:endParaRPr lang="ru-RU" dirty="0"/>
          </a:p>
        </p:txBody>
      </p:sp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рамс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</p:spPr>
      </p:pic>
      <p:pic>
        <p:nvPicPr>
          <p:cNvPr id="5" name="Рисунок 4" descr="брамс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2857496"/>
            <a:ext cx="6000760" cy="4000504"/>
          </a:xfrm>
          <a:prstGeom prst="rect">
            <a:avLst/>
          </a:prstGeom>
        </p:spPr>
      </p:pic>
    </p:spTree>
  </p:cSld>
  <p:clrMapOvr>
    <a:masterClrMapping/>
  </p:clrMapOvr>
  <p:transition advClick="0" advTm="3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r>
              <a:rPr lang="ru-RU" dirty="0" smtClean="0"/>
              <a:t>Сравнение – все три колыбельные очень простые и красивые, </a:t>
            </a:r>
            <a:r>
              <a:rPr lang="ru-RU" dirty="0" smtClean="0"/>
              <a:t>ритмы спокойные. </a:t>
            </a:r>
            <a:r>
              <a:rPr lang="ru-RU" dirty="0" smtClean="0"/>
              <a:t>Они обладают успокаивающим и умиротворяющим действием, встречаются мягкие </a:t>
            </a:r>
            <a:r>
              <a:rPr lang="ru-RU" dirty="0" smtClean="0"/>
              <a:t>звуки, </a:t>
            </a:r>
            <a:r>
              <a:rPr lang="ru-RU" dirty="0" smtClean="0"/>
              <a:t>от них исходит </a:t>
            </a:r>
            <a:r>
              <a:rPr lang="ru-RU" dirty="0" smtClean="0"/>
              <a:t>доброта, любовь родителей и детей. Прослушав </a:t>
            </a:r>
            <a:r>
              <a:rPr lang="ru-RU" dirty="0" smtClean="0"/>
              <a:t>эти колыбельные перед сном можно легко </a:t>
            </a:r>
            <a:r>
              <a:rPr lang="ru-RU" dirty="0" smtClean="0"/>
              <a:t>и спокойно заснуть.</a:t>
            </a:r>
            <a:endParaRPr lang="ru-RU" dirty="0" smtClean="0"/>
          </a:p>
          <a:p>
            <a:r>
              <a:rPr lang="ru-RU" dirty="0" smtClean="0"/>
              <a:t>Мне очень понравилась колыбельная медведицы. Я сразу же представляю свою маму, </a:t>
            </a:r>
            <a:r>
              <a:rPr lang="ru-RU" dirty="0" smtClean="0"/>
              <a:t>ее доброту, любовь, я </a:t>
            </a:r>
            <a:r>
              <a:rPr lang="ru-RU" dirty="0" smtClean="0"/>
              <a:t>очень ее люблю.</a:t>
            </a:r>
          </a:p>
          <a:p>
            <a:r>
              <a:rPr lang="ru-RU" dirty="0" smtClean="0"/>
              <a:t>Мое отношение к этим колыбельным хорошее, каждая по своему очень </a:t>
            </a:r>
            <a:r>
              <a:rPr lang="ru-RU" dirty="0" smtClean="0"/>
              <a:t>красива и особенна.</a:t>
            </a:r>
            <a:endParaRPr lang="ru-RU" dirty="0"/>
          </a:p>
        </p:txBody>
      </p:sp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Интересные факты, которые я узнала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Австралийские ученые узнали, что акулы не только слышат, но  и реагируют на музыку. Мелодия колыбельной Брамса привлекает хищниц к источнику звука. Они впадают в транс, переворачиваются с боку на бок, вращают глазами и плавно водят хвостом.</a:t>
            </a:r>
          </a:p>
          <a:p>
            <a:r>
              <a:rPr lang="ru-RU" dirty="0" smtClean="0"/>
              <a:t>В древности колыбельные считали оберегом и ее передавала мама.</a:t>
            </a:r>
            <a:endParaRPr lang="ru-RU" dirty="0"/>
          </a:p>
        </p:txBody>
      </p:sp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388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Колыбельные </vt:lpstr>
      <vt:lpstr>Колыбельная медведицы из мульфтфильма «Умка»</vt:lpstr>
      <vt:lpstr>Слайд 3</vt:lpstr>
      <vt:lpstr>Колыбельная светланы из кинофильма  гуссарская баллада</vt:lpstr>
      <vt:lpstr>Слайд 5</vt:lpstr>
      <vt:lpstr>Колыбельная иоганесса брамса</vt:lpstr>
      <vt:lpstr>Слайд 7</vt:lpstr>
      <vt:lpstr>Слайд 8</vt:lpstr>
      <vt:lpstr>Интересные факты, которые я узнала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44</cp:revision>
  <dcterms:created xsi:type="dcterms:W3CDTF">2019-01-19T06:30:45Z</dcterms:created>
  <dcterms:modified xsi:type="dcterms:W3CDTF">2019-01-19T08:30:24Z</dcterms:modified>
</cp:coreProperties>
</file>