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2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8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7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2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0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9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9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8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1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0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7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C726-D604-443A-BE71-C810E8A20207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E31C3-6D70-428F-AF82-B7F66FCDC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60"/>
          </a:xfrm>
        </p:spPr>
        <p:txBody>
          <a:bodyPr/>
          <a:lstStyle/>
          <a:p>
            <a:r>
              <a:rPr lang="ru-RU" dirty="0" smtClean="0"/>
              <a:t>Колыбельные песни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44824"/>
            <a:ext cx="8128000" cy="38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32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59766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9469" y="2367171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Композитор Евгений Павлович </a:t>
            </a:r>
            <a:r>
              <a:rPr lang="ru-RU" dirty="0" err="1" smtClean="0"/>
              <a:t>Крылатов</a:t>
            </a:r>
            <a:r>
              <a:rPr lang="ru-RU" dirty="0" smtClean="0"/>
              <a:t> написал музыку к  мультфильму «Умка». Песенку «Колыбельная</a:t>
            </a:r>
          </a:p>
          <a:p>
            <a:r>
              <a:rPr lang="ru-RU" dirty="0" smtClean="0"/>
              <a:t>медведицы» исполнила Аида Ведищева. Автор текста — Ю. Яковлев. </a:t>
            </a:r>
          </a:p>
          <a:p>
            <a:r>
              <a:rPr lang="ru-RU" dirty="0" smtClean="0"/>
              <a:t>Решающую роль в судьбе </a:t>
            </a:r>
            <a:r>
              <a:rPr lang="ru-RU" dirty="0" err="1" smtClean="0"/>
              <a:t>Е.П.Крылатова</a:t>
            </a:r>
            <a:r>
              <a:rPr lang="ru-RU" dirty="0" smtClean="0"/>
              <a:t> сыграл его хороший знакомый — композитор Александр </a:t>
            </a:r>
            <a:r>
              <a:rPr lang="ru-RU" dirty="0" err="1" smtClean="0"/>
              <a:t>Зацепин</a:t>
            </a:r>
            <a:r>
              <a:rPr lang="ru-RU" dirty="0" smtClean="0"/>
              <a:t>. К тому времени </a:t>
            </a:r>
            <a:r>
              <a:rPr lang="ru-RU" dirty="0" err="1" smtClean="0"/>
              <a:t>Зацепин</a:t>
            </a:r>
            <a:r>
              <a:rPr lang="ru-RU" dirty="0" smtClean="0"/>
              <a:t> был уже широко известен в мире кино . Именно он привёл </a:t>
            </a:r>
            <a:r>
              <a:rPr lang="ru-RU" dirty="0" err="1" smtClean="0"/>
              <a:t>Крылатова</a:t>
            </a:r>
            <a:r>
              <a:rPr lang="ru-RU" dirty="0" smtClean="0"/>
              <a:t> на студию «</a:t>
            </a:r>
            <a:r>
              <a:rPr lang="ru-RU" dirty="0" err="1" smtClean="0"/>
              <a:t>Союзмультфильм</a:t>
            </a:r>
            <a:r>
              <a:rPr lang="ru-RU" dirty="0" smtClean="0"/>
              <a:t>», где работал над музыкой к м-ф «Умка», и заявил, что тот будет его соавтором.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58912"/>
            <a:ext cx="2304256" cy="253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49946"/>
            <a:ext cx="1672252" cy="20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"Колыбельная </a:t>
            </a:r>
            <a:r>
              <a:rPr lang="ru-RU" dirty="0" smtClean="0"/>
              <a:t>Светлане".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0324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486" y="1412776"/>
            <a:ext cx="4608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Aлександр</a:t>
            </a:r>
            <a:r>
              <a:rPr lang="ru-RU" dirty="0" smtClean="0"/>
              <a:t> Константинович Гладков в начале 40-х годов написал  героическую-патриотическую, но при этом веселую пьесу про Отечественную войну 1812г. "Давным-давно". А в 1962г. по пьесе режиссер Эльдар Рязанов снял фильм "Гусарская баллада". После чего история эта по популярности стала просто народной.</a:t>
            </a:r>
          </a:p>
          <a:p>
            <a:r>
              <a:rPr lang="ru-RU" dirty="0" smtClean="0"/>
              <a:t>Во многом популярности пьесе и фильму добавила великолепная музыка, сочиненная Тихоном Николаевичем Хренниковым специально для пьесы. </a:t>
            </a:r>
          </a:p>
          <a:p>
            <a:r>
              <a:rPr lang="ru-RU" dirty="0" smtClean="0"/>
              <a:t>По сюжету пьесы девушка-корнет Шура Азарова поет своей кукле Светлане колыбельную, прощаясь с ней и с родным домом. И окончательно прощаясь с детством.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15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118"/>
            <a:ext cx="3168352" cy="18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7525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20486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Иоганнес</a:t>
            </a:r>
            <a:r>
              <a:rPr lang="ru-RU" dirty="0" smtClean="0"/>
              <a:t> Брамс написал колыбельную как часть симфонии в 1868 г., она не предполагала написание </a:t>
            </a:r>
            <a:r>
              <a:rPr lang="ru-RU" dirty="0" err="1" smtClean="0"/>
              <a:t>слов.Поначалу</a:t>
            </a:r>
            <a:r>
              <a:rPr lang="ru-RU" dirty="0" smtClean="0"/>
              <a:t> мелодия носила название "</a:t>
            </a:r>
            <a:r>
              <a:rPr lang="ru-RU" dirty="0" err="1" smtClean="0"/>
              <a:t>Wiegenlied</a:t>
            </a:r>
            <a:r>
              <a:rPr lang="ru-RU" dirty="0" smtClean="0"/>
              <a:t> (то есть Колыбельная песня), Опус 49 №4". </a:t>
            </a:r>
          </a:p>
          <a:p>
            <a:r>
              <a:rPr lang="ru-RU" dirty="0" smtClean="0"/>
              <a:t>Текст "</a:t>
            </a:r>
            <a:r>
              <a:rPr lang="ru-RU" dirty="0" err="1" smtClean="0"/>
              <a:t>Wiegenlied</a:t>
            </a:r>
            <a:r>
              <a:rPr lang="ru-RU" dirty="0" smtClean="0"/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</a:t>
            </a:r>
            <a:endParaRPr lang="ru-RU" dirty="0" smtClean="0"/>
          </a:p>
          <a:p>
            <a:r>
              <a:rPr lang="ru-RU" dirty="0"/>
              <a:t>Ласковая тихая мелодия колыбельной мягко передает ощущение мира, полного гармонии. «Покачивающиеся» </a:t>
            </a:r>
            <a:r>
              <a:rPr lang="ru-RU" dirty="0" smtClean="0"/>
              <a:t> </a:t>
            </a:r>
            <a:r>
              <a:rPr lang="ru-RU" dirty="0"/>
              <a:t>интонации в мелодии и в сопровождении, выдержанном в органном стиле успокаивают и как бы убаюкивают слушателя. Воображение рисует нам тихий летний вечер</a:t>
            </a:r>
            <a:r>
              <a:rPr lang="ru-RU" dirty="0" smtClean="0"/>
              <a:t>. </a:t>
            </a:r>
            <a:r>
              <a:rPr lang="ru-RU" dirty="0"/>
              <a:t>Легонько дует теплый ветерок, качая занавеску</a:t>
            </a:r>
            <a:r>
              <a:rPr lang="ru-RU" dirty="0" smtClean="0"/>
              <a:t>. </a:t>
            </a:r>
            <a:r>
              <a:rPr lang="ru-RU" dirty="0"/>
              <a:t>На небе появляется большая луна, и крохотными маленькими огоньками зажигаются звезды. Все засыпает вокруг. </a:t>
            </a:r>
            <a:endParaRPr lang="ru-RU" dirty="0" smtClean="0"/>
          </a:p>
          <a:p>
            <a:r>
              <a:rPr lang="ru-RU" dirty="0" smtClean="0"/>
              <a:t>Песня получилась простой и естественно красивой, поэтому многие думают, что Брамс её целиком позаимствовал у народа.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03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Музыкальный </a:t>
            </a:r>
            <a:r>
              <a:rPr lang="ru-RU" dirty="0"/>
              <a:t>анализ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017" y="206084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Колыбельные </a:t>
            </a:r>
            <a:r>
              <a:rPr lang="ru-RU" sz="1800" dirty="0" smtClean="0"/>
              <a:t>обладают </a:t>
            </a:r>
            <a:r>
              <a:rPr lang="ru-RU" sz="1800" dirty="0"/>
              <a:t>ярко выраженным успокаивающим действием благодаря равномерному звучанию, убаюкивающему ритму, мягкой мелодии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Больше всех мне понравилась  колыбельная медведицы. Как </a:t>
            </a:r>
            <a:r>
              <a:rPr lang="ru-RU" sz="1800" dirty="0"/>
              <a:t>слышишь </a:t>
            </a:r>
            <a:r>
              <a:rPr lang="ru-RU" sz="1800" dirty="0" smtClean="0"/>
              <a:t>её, сразу </a:t>
            </a:r>
            <a:r>
              <a:rPr lang="ru-RU" sz="1800" dirty="0"/>
              <a:t>перед глазами встает добрый мультик про маму медведицу и ее </a:t>
            </a:r>
            <a:r>
              <a:rPr lang="ru-RU" sz="1800" dirty="0" smtClean="0"/>
              <a:t>медвежонка </a:t>
            </a:r>
            <a:r>
              <a:rPr lang="ru-RU" sz="1800" dirty="0"/>
              <a:t>Умку</a:t>
            </a:r>
            <a:r>
              <a:rPr lang="ru-RU" sz="1800" dirty="0" smtClean="0"/>
              <a:t>! Вся </a:t>
            </a:r>
            <a:r>
              <a:rPr lang="ru-RU" sz="1800" dirty="0"/>
              <a:t>песня пронизана нежной материнской </a:t>
            </a:r>
            <a:r>
              <a:rPr lang="ru-RU" sz="1800" dirty="0" smtClean="0"/>
              <a:t>любовью.</a:t>
            </a:r>
          </a:p>
          <a:p>
            <a:pPr marL="0" indent="0">
              <a:buNone/>
            </a:pPr>
            <a:r>
              <a:rPr lang="ru-RU" sz="1800" dirty="0" smtClean="0"/>
              <a:t>Колыбельная </a:t>
            </a:r>
            <a:r>
              <a:rPr lang="ru-RU" sz="1800" dirty="0" smtClean="0"/>
              <a:t>медведицы-это </a:t>
            </a:r>
            <a:r>
              <a:rPr lang="ru-RU" sz="1800" dirty="0"/>
              <a:t>самая нежная, </a:t>
            </a:r>
            <a:r>
              <a:rPr lang="ru-RU" sz="1800" dirty="0" smtClean="0"/>
              <a:t>самая </a:t>
            </a:r>
            <a:r>
              <a:rPr lang="ru-RU" sz="1800" dirty="0"/>
              <a:t>любимая колыбельная для меня! </a:t>
            </a:r>
            <a:r>
              <a:rPr lang="ru-RU" sz="1800" dirty="0" smtClean="0"/>
              <a:t>Как </a:t>
            </a:r>
            <a:r>
              <a:rPr lang="ru-RU" sz="1800" dirty="0"/>
              <a:t>приятно что </a:t>
            </a:r>
            <a:r>
              <a:rPr lang="ru-RU" sz="1800" dirty="0" smtClean="0"/>
              <a:t>все- </a:t>
            </a:r>
            <a:r>
              <a:rPr lang="ru-RU" sz="1800" dirty="0"/>
              <a:t>таки есть такие песни, которые звучат из </a:t>
            </a:r>
            <a:r>
              <a:rPr lang="ru-RU" sz="1800" dirty="0" smtClean="0"/>
              <a:t>поколения </a:t>
            </a:r>
            <a:r>
              <a:rPr lang="ru-RU" sz="1800" dirty="0"/>
              <a:t>в </a:t>
            </a:r>
            <a:r>
              <a:rPr lang="ru-RU" sz="1800" dirty="0" smtClean="0"/>
              <a:t>поколение </a:t>
            </a:r>
            <a:r>
              <a:rPr lang="ru-RU" sz="1800" dirty="0"/>
              <a:t>и при этом остаются до сих пор очень актуальными!!!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7" y="188640"/>
            <a:ext cx="2321943" cy="13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10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Колыбельные песни</vt:lpstr>
      <vt:lpstr>Презентация PowerPoint</vt:lpstr>
      <vt:lpstr>"Колыбельная Светлане".</vt:lpstr>
      <vt:lpstr>Презентация PowerPoint</vt:lpstr>
      <vt:lpstr>              Музыкальный анализ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 песни</dc:title>
  <dc:creator>арина</dc:creator>
  <cp:lastModifiedBy>арина</cp:lastModifiedBy>
  <cp:revision>18</cp:revision>
  <dcterms:created xsi:type="dcterms:W3CDTF">2019-01-14T14:55:30Z</dcterms:created>
  <dcterms:modified xsi:type="dcterms:W3CDTF">2019-01-18T15:25:43Z</dcterms:modified>
</cp:coreProperties>
</file>