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AE97-E1C3-4AD7-8B82-EB16F0417C45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B0FE-5A74-4DB2-A337-5D0EF5A04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58151058_qj4vl32pv9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571480"/>
            <a:ext cx="5753100" cy="57340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Колыбельная песня – это песня с помощью которой убаюкивают ребенка.</a:t>
            </a:r>
            <a:endParaRPr lang="ru-RU" sz="3600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85927"/>
            <a:ext cx="4500594" cy="45720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643446"/>
            <a:ext cx="7786742" cy="500066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/>
              <a:t>Колыбельные песни – один из самых древних жанров фольклора.</a:t>
            </a:r>
            <a:endParaRPr lang="ru-RU" b="0" dirty="0"/>
          </a:p>
        </p:txBody>
      </p:sp>
      <p:pic>
        <p:nvPicPr>
          <p:cNvPr id="5" name="Рисунок 4" descr="8ae2e796ebff4195b2d1079fc41ece3f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1785918" y="500042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5286388"/>
            <a:ext cx="6858048" cy="121444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1800" dirty="0" smtClean="0"/>
              <a:t>Этот жанр представляет собой простую мелодию, которая успокаивает и навивает сон у ребенка. В старинных колыбельных  песнях  исследователи находят сходство с народными заговорами из-за особого типа исполнения. Можно сказать , что колыбельные песни не только помогали уснуть, но и использовались как заклинание от болезней и невзгод, как оберег от чужого негативного воздействия.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3573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«Колыбельная медведицы» была написана к мультфильму –Умка. Композитор Е. </a:t>
            </a:r>
            <a:r>
              <a:rPr lang="ru-RU" sz="2000" dirty="0" err="1" smtClean="0"/>
              <a:t>Крылатов</a:t>
            </a:r>
            <a:r>
              <a:rPr lang="ru-RU" sz="2000" dirty="0" smtClean="0"/>
              <a:t>, слова Ю. Яковлева, а песню исполнила Аида Ведищева. Ритм песни ровный, мелодия нисходящая, плавная, темп умеренный, динамика песни тихая, исполнение в среднем регистре.</a:t>
            </a:r>
            <a:endParaRPr lang="ru-RU" sz="2000" dirty="0"/>
          </a:p>
        </p:txBody>
      </p:sp>
      <p:pic>
        <p:nvPicPr>
          <p:cNvPr id="4" name="Содержимое 3" descr="um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148680"/>
            <a:ext cx="6072230" cy="356633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Колыбельная Светланы написана к фильму «Гусарская баллада» сочиненная Т. Хренниковым на стихи А. Гладкова. Мелодия лиричная, наполнена светлой грустью. Прослушав песню можно почувствовать любовь матери к дочке, беспокойство о ее будущем.</a:t>
            </a:r>
            <a:endParaRPr lang="ru-RU" sz="2000" dirty="0"/>
          </a:p>
        </p:txBody>
      </p:sp>
      <p:pic>
        <p:nvPicPr>
          <p:cNvPr id="4" name="Содержимое 3" descr="Kolyibelnaya-Svetlany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9" y="2472460"/>
            <a:ext cx="5000660" cy="32425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Колыбельная </a:t>
            </a:r>
            <a:r>
              <a:rPr lang="ru-RU" sz="2000" dirty="0" err="1" smtClean="0"/>
              <a:t>Иоганнеса</a:t>
            </a:r>
            <a:r>
              <a:rPr lang="ru-RU" sz="2000" dirty="0" smtClean="0"/>
              <a:t> Брамса была написана в 1889г.,основанная на народном тексте. Он сочинил ее ко дню рождения сына Берты Фабер, своей доброй знакомой. Песня получилась простой и естественно красивой, а мелодия очень спокойной.</a:t>
            </a:r>
            <a:endParaRPr lang="ru-RU" sz="2000" dirty="0"/>
          </a:p>
        </p:txBody>
      </p:sp>
      <p:pic>
        <p:nvPicPr>
          <p:cNvPr id="4" name="Содержимое 3" descr="18103680_3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50" y="1986756"/>
            <a:ext cx="6667500" cy="37528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7786742" cy="13430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Слушая колыбельные песни мы как бы купаемся в ласке, песня внушает чувство уверенности, защищенности от бед. Колыбельные снимают чувство тревожности, действуя на нас успокаивающе. Больше всего мне понравилась колыбельная медведицы. Эта колыбельная очень добрая, волшебная. И на душе становится очень тепло и спокойно.</a:t>
            </a:r>
            <a:endParaRPr lang="ru-RU" dirty="0"/>
          </a:p>
        </p:txBody>
      </p:sp>
      <p:pic>
        <p:nvPicPr>
          <p:cNvPr id="5" name="Рисунок 4" descr="139367804_3437583_427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250" b="525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18244" y="657227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pic>
        <p:nvPicPr>
          <p:cNvPr id="4" name="Содержимое 3" descr="0_6beea_8a3ef01a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2477" y="1857364"/>
            <a:ext cx="6557109" cy="411072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262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Колыбельная песня – это песня с помощью которой убаюкивают ребенка.</vt:lpstr>
      <vt:lpstr>Колыбельные песни – один из самых древних жанров фольклора.</vt:lpstr>
      <vt:lpstr>«Колыбельная медведицы» была написана к мультфильму –Умка. Композитор Е. Крылатов, слова Ю. Яковлева, а песню исполнила Аида Ведищева. Ритм песни ровный, мелодия нисходящая, плавная, темп умеренный, динамика песни тихая, исполнение в среднем регистре.</vt:lpstr>
      <vt:lpstr>Колыбельная Светланы написана к фильму «Гусарская баллада» сочиненная Т. Хренниковым на стихи А. Гладкова. Мелодия лиричная, наполнена светлой грустью. Прослушав песню можно почувствовать любовь матери к дочке, беспокойство о ее будущем.</vt:lpstr>
      <vt:lpstr>Колыбельная Иоганнеса Брамса была написана в 1889г.,основанная на народном тексте. Он сочинил ее ко дню рождения сына Берты Фабер, своей доброй знакомой. Песня получилась простой и естественно красивой, а мелодия очень спокойной.</vt:lpstr>
      <vt:lpstr>Слушая колыбельные песни мы как бы купаемся в ласке, песня внушает чувство уверенности, защищенности от бед. Колыбельные снимают чувство тревожности, действуя на нас успокаивающе. Больше всего мне понравилась колыбельная медведицы. Эта колыбельная очень добрая, волшебная. И на душе становится очень тепло и спокойно.</vt:lpstr>
      <vt:lpstr>Спасибо за внимание.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45</cp:revision>
  <dcterms:created xsi:type="dcterms:W3CDTF">2019-01-17T10:17:19Z</dcterms:created>
  <dcterms:modified xsi:type="dcterms:W3CDTF">2019-01-18T08:39:07Z</dcterms:modified>
</cp:coreProperties>
</file>