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09FA-1C8A-46B5-B23C-9752A7C8CD51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368D7B0-46AB-4150-BD1A-33A65B0B40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09FA-1C8A-46B5-B23C-9752A7C8CD51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D7B0-46AB-4150-BD1A-33A65B0B4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09FA-1C8A-46B5-B23C-9752A7C8CD51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D7B0-46AB-4150-BD1A-33A65B0B4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09FA-1C8A-46B5-B23C-9752A7C8CD51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D7B0-46AB-4150-BD1A-33A65B0B40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09FA-1C8A-46B5-B23C-9752A7C8CD51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368D7B0-46AB-4150-BD1A-33A65B0B4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09FA-1C8A-46B5-B23C-9752A7C8CD51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D7B0-46AB-4150-BD1A-33A65B0B40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09FA-1C8A-46B5-B23C-9752A7C8CD51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D7B0-46AB-4150-BD1A-33A65B0B40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09FA-1C8A-46B5-B23C-9752A7C8CD51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D7B0-46AB-4150-BD1A-33A65B0B4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09FA-1C8A-46B5-B23C-9752A7C8CD51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D7B0-46AB-4150-BD1A-33A65B0B4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09FA-1C8A-46B5-B23C-9752A7C8CD51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D7B0-46AB-4150-BD1A-33A65B0B40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309FA-1C8A-46B5-B23C-9752A7C8CD51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368D7B0-46AB-4150-BD1A-33A65B0B40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06309FA-1C8A-46B5-B23C-9752A7C8CD51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368D7B0-46AB-4150-BD1A-33A65B0B40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0%D1%83%D0%BC%D1%8F%D0%BD%D0%BE%D0%B2%D0%B0,_%D0%9A%D0%BB%D0%B0%D1%80%D0%B0_%D0%9C%D0%B8%D1%85%D0%B0%D0%B9%D0%BB%D0%BE%D0%B2%D0%BD%D0%B0" TargetMode="External"/><Relationship Id="rId3" Type="http://schemas.openxmlformats.org/officeDocument/2006/relationships/hyperlink" Target="https://ru.wikipedia.org/wiki/%D0%9F%D0%B5%D0%BA%D0%B0%D1%80%D1%8C,_%D0%92%D0%BB%D0%B0%D0%B4%D0%B8%D0%BC%D0%B8%D1%80_%D0%98%D0%B7%D1%80%D0%B0%D0%B8%D0%BB%D0%B5%D0%B2%D0%B8%D1%87" TargetMode="External"/><Relationship Id="rId7" Type="http://schemas.openxmlformats.org/officeDocument/2006/relationships/hyperlink" Target="https://ru.wikipedia.org/wiki/%D0%9A%D0%BE%D1%80%D0%B0%D0%B1%D0%B5%D0%BB%D1%8C%D0%BD%D0%B8%D0%BA%D0%BE%D0%B2%D0%B0,_%D0%9C%D0%B0%D1%80%D0%B3%D0%B0%D1%80%D0%B8%D1%82%D0%B0_%D0%9F%D0%B0%D0%B2%D0%BB%D0%BE%D0%B2%D0%BD%D0%B0" TargetMode="External"/><Relationship Id="rId2" Type="http://schemas.openxmlformats.org/officeDocument/2006/relationships/hyperlink" Target="https://ru.wikipedia.org/wiki/%D0%AF%D0%BA%D0%BE%D0%B2%D0%BB%D0%B5%D0%B2,_%D0%AE%D1%80%D0%B8%D0%B9_%D0%AF%D0%BA%D0%BE%D0%B2%D0%BB%D0%B5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4%D0%B8%D0%BB%D1%8C%D1%87%D0%B8%D0%BA%D0%BE%D0%B2,_%D0%91%D0%BE%D1%80%D0%B8%D1%81_%D0%9F%D0%B0%D0%B2%D0%BB%D0%BE%D0%B2%D0%B8%D1%87" TargetMode="External"/><Relationship Id="rId5" Type="http://schemas.openxmlformats.org/officeDocument/2006/relationships/hyperlink" Target="https://ru.wikipedia.org/wiki/%D0%9A%D1%80%D1%8B%D0%BB%D0%B0%D1%82%D0%BE%D0%B2,_%D0%95%D0%B2%D0%B3%D0%B5%D0%BD%D0%B8%D0%B9_%D0%9F%D0%B0%D0%B2%D0%BB%D0%BE%D0%B2%D0%B8%D1%87" TargetMode="External"/><Relationship Id="rId4" Type="http://schemas.openxmlformats.org/officeDocument/2006/relationships/hyperlink" Target="https://ru.wikipedia.org/wiki/%D0%9F%D0%BE%D0%BF%D0%BE%D0%B2,_%D0%92%D0%BB%D0%B0%D0%B4%D0%B8%D0%BC%D0%B8%D1%80_%D0%98%D0%B2%D0%B0%D0%BD%D0%BE%D0%B2%D0%B8%D1%87_(%D0%BC%D1%83%D0%BB%D1%8C%D1%82%D0%B8%D0%BF%D0%BB%D0%B8%D0%BA%D0%B0%D1%82%D0%BE%D1%80)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«КОЛЫБЕЛЬНЫЕ   ПЕСНИ»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424936" cy="6192688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Ласковая,бархатная</a:t>
            </a:r>
            <a:r>
              <a:rPr lang="ru-RU" dirty="0" smtClean="0"/>
              <a:t> мелодия колыбельных уносит</a:t>
            </a:r>
          </a:p>
          <a:p>
            <a:pPr>
              <a:buNone/>
            </a:pPr>
            <a:r>
              <a:rPr lang="ru-RU" dirty="0" smtClean="0"/>
              <a:t> детей во вселенную сна и </a:t>
            </a:r>
            <a:r>
              <a:rPr lang="ru-RU" dirty="0" err="1" smtClean="0"/>
              <a:t>спокойствия.Пение</a:t>
            </a:r>
            <a:r>
              <a:rPr lang="ru-RU" dirty="0" smtClean="0"/>
              <a:t> колы-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бельных</a:t>
            </a:r>
            <a:r>
              <a:rPr lang="ru-RU" dirty="0" smtClean="0"/>
              <a:t> перед сном влияет на </a:t>
            </a:r>
            <a:r>
              <a:rPr lang="ru-RU" dirty="0" err="1" smtClean="0"/>
              <a:t>характер,душевное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и физическое </a:t>
            </a:r>
            <a:r>
              <a:rPr lang="ru-RU" dirty="0" err="1" smtClean="0"/>
              <a:t>здоровье,психологическую</a:t>
            </a:r>
            <a:r>
              <a:rPr lang="ru-RU" dirty="0" smtClean="0"/>
              <a:t> </a:t>
            </a:r>
            <a:r>
              <a:rPr lang="ru-RU" dirty="0" err="1" smtClean="0"/>
              <a:t>устойчи</a:t>
            </a:r>
            <a:r>
              <a:rPr lang="ru-RU" dirty="0" smtClean="0"/>
              <a:t>-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вость</a:t>
            </a:r>
            <a:r>
              <a:rPr lang="ru-RU" dirty="0" smtClean="0"/>
              <a:t>  в настоящем и в будущей </a:t>
            </a:r>
            <a:r>
              <a:rPr lang="ru-RU" dirty="0" err="1" smtClean="0"/>
              <a:t>жизни.И</a:t>
            </a:r>
            <a:r>
              <a:rPr lang="ru-RU" dirty="0" smtClean="0"/>
              <a:t> пусть за</a:t>
            </a:r>
          </a:p>
          <a:p>
            <a:pPr>
              <a:buNone/>
            </a:pPr>
            <a:r>
              <a:rPr lang="ru-RU" dirty="0" smtClean="0"/>
              <a:t>Окном </a:t>
            </a:r>
            <a:r>
              <a:rPr lang="ru-RU" dirty="0" err="1" smtClean="0"/>
              <a:t>зима,мороз</a:t>
            </a:r>
            <a:r>
              <a:rPr lang="ru-RU" dirty="0" smtClean="0"/>
              <a:t> и </a:t>
            </a:r>
            <a:r>
              <a:rPr lang="ru-RU" dirty="0" err="1" smtClean="0"/>
              <a:t>стужа-в</a:t>
            </a:r>
            <a:r>
              <a:rPr lang="ru-RU" dirty="0" smtClean="0"/>
              <a:t> колыбельке тепло и уют</a:t>
            </a:r>
          </a:p>
          <a:p>
            <a:pPr>
              <a:buNone/>
            </a:pPr>
            <a:r>
              <a:rPr lang="ru-RU" dirty="0" err="1" smtClean="0"/>
              <a:t>но.Колыбельная</a:t>
            </a:r>
            <a:r>
              <a:rPr lang="ru-RU" dirty="0" smtClean="0"/>
              <a:t> обладает ярко выраженным </a:t>
            </a:r>
            <a:r>
              <a:rPr lang="ru-RU" dirty="0" err="1" smtClean="0"/>
              <a:t>успо</a:t>
            </a:r>
            <a:r>
              <a:rPr lang="ru-RU" dirty="0" smtClean="0"/>
              <a:t>-</a:t>
            </a:r>
          </a:p>
          <a:p>
            <a:pPr>
              <a:buNone/>
            </a:pPr>
            <a:r>
              <a:rPr lang="ru-RU" dirty="0" err="1" smtClean="0"/>
              <a:t>к</a:t>
            </a:r>
            <a:r>
              <a:rPr lang="ru-RU" dirty="0" err="1" smtClean="0"/>
              <a:t>аивающим</a:t>
            </a:r>
            <a:r>
              <a:rPr lang="ru-RU" dirty="0" smtClean="0"/>
              <a:t> </a:t>
            </a:r>
            <a:r>
              <a:rPr lang="ru-RU" dirty="0" err="1" smtClean="0"/>
              <a:t>действием.Лучшее</a:t>
            </a:r>
            <a:r>
              <a:rPr lang="ru-RU" dirty="0" smtClean="0"/>
              <a:t> средство от </a:t>
            </a:r>
            <a:r>
              <a:rPr lang="ru-RU" dirty="0" err="1" smtClean="0"/>
              <a:t>бессони</a:t>
            </a:r>
            <a:r>
              <a:rPr lang="ru-RU" dirty="0" smtClean="0"/>
              <a:t>-</a:t>
            </a:r>
          </a:p>
          <a:p>
            <a:pPr>
              <a:buNone/>
            </a:pPr>
            <a:r>
              <a:rPr lang="ru-RU" dirty="0" err="1" smtClean="0"/>
              <a:t>цы-колыбельная</a:t>
            </a:r>
            <a:r>
              <a:rPr lang="ru-RU" dirty="0" smtClean="0"/>
              <a:t> песня.</a:t>
            </a:r>
          </a:p>
          <a:p>
            <a:pPr>
              <a:buNone/>
            </a:pPr>
            <a:r>
              <a:rPr lang="ru-RU" dirty="0" smtClean="0"/>
              <a:t>Каждая мною прослушанная колыбельная по своему</a:t>
            </a:r>
          </a:p>
          <a:p>
            <a:pPr>
              <a:buNone/>
            </a:pPr>
            <a:r>
              <a:rPr lang="ru-RU" dirty="0" err="1" smtClean="0"/>
              <a:t>завораживает.Все</a:t>
            </a:r>
            <a:r>
              <a:rPr lang="ru-RU" dirty="0" smtClean="0"/>
              <a:t> три композиции мне понравились.</a:t>
            </a:r>
          </a:p>
          <a:p>
            <a:pPr>
              <a:buNone/>
            </a:pPr>
            <a:r>
              <a:rPr lang="ru-RU" dirty="0" smtClean="0"/>
              <a:t>Но больше мне </a:t>
            </a:r>
            <a:r>
              <a:rPr lang="ru-RU" dirty="0" err="1" smtClean="0"/>
              <a:t>понравилась,и</a:t>
            </a:r>
            <a:r>
              <a:rPr lang="ru-RU" dirty="0" smtClean="0"/>
              <a:t> по душе колыбельная </a:t>
            </a:r>
          </a:p>
          <a:p>
            <a:pPr>
              <a:buNone/>
            </a:pPr>
            <a:r>
              <a:rPr lang="ru-RU" smtClean="0"/>
              <a:t>м</a:t>
            </a:r>
            <a:r>
              <a:rPr lang="ru-RU" smtClean="0"/>
              <a:t>едведицы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«Колыбельная  медведицы»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/>
          <a:lstStyle/>
          <a:p>
            <a:r>
              <a:rPr lang="ru-RU" dirty="0" err="1" smtClean="0"/>
              <a:t>Автор:Яковлев</a:t>
            </a:r>
            <a:r>
              <a:rPr lang="ru-RU" dirty="0" smtClean="0"/>
              <a:t> Ю. </a:t>
            </a:r>
          </a:p>
          <a:p>
            <a:r>
              <a:rPr lang="ru-RU" dirty="0" err="1" smtClean="0"/>
              <a:t>Композитор:Крылатов</a:t>
            </a:r>
            <a:r>
              <a:rPr lang="ru-RU" dirty="0" smtClean="0"/>
              <a:t> Е.</a:t>
            </a:r>
          </a:p>
          <a:p>
            <a:r>
              <a:rPr lang="ru-RU" dirty="0" smtClean="0"/>
              <a:t>Эта колыбельная была написано к м/</a:t>
            </a:r>
            <a:r>
              <a:rPr lang="ru-RU" dirty="0" err="1" smtClean="0"/>
              <a:t>ф</a:t>
            </a:r>
            <a:r>
              <a:rPr lang="ru-RU" dirty="0" smtClean="0"/>
              <a:t> «Умка»</a:t>
            </a:r>
          </a:p>
          <a:p>
            <a:r>
              <a:rPr lang="ru-RU" dirty="0" smtClean="0"/>
              <a:t>1969г.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3284984"/>
            <a:ext cx="57423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автор сценария — </a:t>
            </a:r>
            <a:r>
              <a:rPr lang="ru-RU" dirty="0">
                <a:hlinkClick r:id="rId2" tooltip="Яковлев, Юрий Яковлевич"/>
              </a:rPr>
              <a:t>Юрий Яковлев</a:t>
            </a:r>
            <a:endParaRPr lang="ru-RU" dirty="0"/>
          </a:p>
          <a:p>
            <a:r>
              <a:rPr lang="ru-RU" dirty="0"/>
              <a:t>режиссёры и художники: </a:t>
            </a:r>
            <a:r>
              <a:rPr lang="ru-RU" dirty="0">
                <a:hlinkClick r:id="rId3" tooltip="Пекарь, Владимир Израилевич"/>
              </a:rPr>
              <a:t>Владимир Пекарь</a:t>
            </a:r>
            <a:r>
              <a:rPr lang="ru-RU" dirty="0"/>
              <a:t> и </a:t>
            </a:r>
            <a:r>
              <a:rPr lang="ru-RU" dirty="0">
                <a:hlinkClick r:id="rId4" tooltip="Попов, Владимир Иванович (мультипликатор)"/>
              </a:rPr>
              <a:t>Владимир Попов</a:t>
            </a:r>
            <a:endParaRPr lang="ru-RU" dirty="0"/>
          </a:p>
          <a:p>
            <a:r>
              <a:rPr lang="ru-RU" dirty="0"/>
              <a:t>композитор — </a:t>
            </a:r>
            <a:r>
              <a:rPr lang="ru-RU" dirty="0">
                <a:hlinkClick r:id="rId5" tooltip="Крылатов, Евгений Павлович"/>
              </a:rPr>
              <a:t>Евгений </a:t>
            </a:r>
            <a:r>
              <a:rPr lang="ru-RU" dirty="0" err="1">
                <a:hlinkClick r:id="rId5" tooltip="Крылатов, Евгений Павлович"/>
              </a:rPr>
              <a:t>Крылатов</a:t>
            </a:r>
            <a:endParaRPr lang="ru-RU" dirty="0"/>
          </a:p>
          <a:p>
            <a:r>
              <a:rPr lang="ru-RU" dirty="0"/>
              <a:t>оператор — Н. Климова</a:t>
            </a:r>
          </a:p>
          <a:p>
            <a:r>
              <a:rPr lang="ru-RU" dirty="0"/>
              <a:t>звукооператор — </a:t>
            </a:r>
            <a:r>
              <a:rPr lang="ru-RU" dirty="0">
                <a:hlinkClick r:id="rId6" tooltip="Фильчиков, Борис Павлович"/>
              </a:rPr>
              <a:t>Борис </a:t>
            </a:r>
            <a:r>
              <a:rPr lang="ru-RU" dirty="0" err="1">
                <a:hlinkClick r:id="rId6" tooltip="Фильчиков, Борис Павлович"/>
              </a:rPr>
              <a:t>Фильчиков</a:t>
            </a:r>
            <a:endParaRPr lang="ru-RU" dirty="0"/>
          </a:p>
          <a:p>
            <a:r>
              <a:rPr lang="ru-RU" dirty="0"/>
              <a:t>ассистент — Л. Никитина</a:t>
            </a:r>
          </a:p>
          <a:p>
            <a:r>
              <a:rPr lang="ru-RU" dirty="0"/>
              <a:t>монтаж В. Турубинер</a:t>
            </a:r>
          </a:p>
          <a:p>
            <a:r>
              <a:rPr lang="ru-RU" dirty="0"/>
              <a:t>роли озвучивали:</a:t>
            </a:r>
          </a:p>
          <a:p>
            <a:pPr lvl="1"/>
            <a:r>
              <a:rPr lang="ru-RU" dirty="0">
                <a:hlinkClick r:id="rId7" tooltip="Корабельникова, Маргарита Павловна"/>
              </a:rPr>
              <a:t>Маргарита Корабельникова</a:t>
            </a:r>
            <a:r>
              <a:rPr lang="ru-RU" dirty="0"/>
              <a:t> — </a:t>
            </a:r>
            <a:r>
              <a:rPr lang="ru-RU" i="1" dirty="0"/>
              <a:t>Умка</a:t>
            </a:r>
            <a:endParaRPr lang="ru-RU" dirty="0"/>
          </a:p>
          <a:p>
            <a:pPr lvl="1"/>
            <a:r>
              <a:rPr lang="ru-RU" dirty="0">
                <a:hlinkClick r:id="rId8" tooltip="Румянова, Клара Михайловна"/>
              </a:rPr>
              <a:t>Клара </a:t>
            </a:r>
            <a:r>
              <a:rPr lang="ru-RU" dirty="0" err="1">
                <a:hlinkClick r:id="rId8" tooltip="Румянова, Клара Михайловна"/>
              </a:rPr>
              <a:t>Румянова</a:t>
            </a:r>
            <a:r>
              <a:rPr lang="ru-RU" dirty="0"/>
              <a:t> — </a:t>
            </a:r>
            <a:r>
              <a:rPr lang="ru-RU" i="1" dirty="0"/>
              <a:t>Мальчик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Pictures\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Музыкальный анализ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16016" y="1772816"/>
            <a:ext cx="4176464" cy="4464496"/>
          </a:xfrm>
        </p:spPr>
        <p:txBody>
          <a:bodyPr/>
          <a:lstStyle/>
          <a:p>
            <a:r>
              <a:rPr lang="ru-RU" dirty="0" err="1" smtClean="0"/>
              <a:t>Ритм-ровный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Интонация-убаюкиваю</a:t>
            </a:r>
            <a:r>
              <a:rPr lang="ru-RU" dirty="0" smtClean="0"/>
              <a:t>-</a:t>
            </a:r>
          </a:p>
          <a:p>
            <a:r>
              <a:rPr lang="ru-RU" dirty="0" err="1" smtClean="0"/>
              <a:t>щая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Темп-умеренный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Динамика-тихая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Тембр-мягкий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Регистр-средний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Мелодия-низходящая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3074" name="Picture 2" descr="C:\Users\User\Pictures\img1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4412555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«КОЛЫБЕЛЬНАЯ СВЕТЛАНЫ»</a:t>
            </a:r>
            <a:endParaRPr lang="ru-RU" dirty="0"/>
          </a:p>
        </p:txBody>
      </p:sp>
      <p:pic>
        <p:nvPicPr>
          <p:cNvPr id="4098" name="Picture 2" descr="C:\Users\User\Pictures\mai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21624" y="1447800"/>
            <a:ext cx="3535227" cy="45720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499992" y="2492896"/>
            <a:ext cx="4182998" cy="3526904"/>
          </a:xfrm>
        </p:spPr>
        <p:txBody>
          <a:bodyPr/>
          <a:lstStyle/>
          <a:p>
            <a:r>
              <a:rPr lang="ru-RU" dirty="0" err="1" smtClean="0"/>
              <a:t>Автор:Гладков</a:t>
            </a:r>
            <a:r>
              <a:rPr lang="ru-RU" dirty="0" smtClean="0"/>
              <a:t> А.</a:t>
            </a:r>
          </a:p>
          <a:p>
            <a:r>
              <a:rPr lang="ru-RU" dirty="0" err="1" smtClean="0"/>
              <a:t>Композитор:Хренников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Поет:Голубкина</a:t>
            </a:r>
            <a:r>
              <a:rPr lang="ru-RU" dirty="0" smtClean="0"/>
              <a:t> Л.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33950" y="1628800"/>
            <a:ext cx="3749040" cy="4391000"/>
          </a:xfrm>
        </p:spPr>
        <p:txBody>
          <a:bodyPr anchor="ctr">
            <a:normAutofit fontScale="62500" lnSpcReduction="20000"/>
          </a:bodyPr>
          <a:lstStyle/>
          <a:p>
            <a:r>
              <a:rPr lang="ru-RU" dirty="0" smtClean="0"/>
              <a:t>В начале 40-х годов драматург </a:t>
            </a:r>
            <a:r>
              <a:rPr lang="ru-RU" dirty="0" err="1" smtClean="0"/>
              <a:t>Aлександр</a:t>
            </a:r>
            <a:r>
              <a:rPr lang="ru-RU" dirty="0" smtClean="0"/>
              <a:t> Константинович Гладков написал  </a:t>
            </a:r>
            <a:r>
              <a:rPr lang="ru-RU" dirty="0" err="1" smtClean="0"/>
              <a:t>героическую-патриотическую</a:t>
            </a:r>
            <a:r>
              <a:rPr lang="ru-RU" dirty="0" smtClean="0"/>
              <a:t>, но при этом веселую пьесу про Отечественную войну 1812г. "Давным-давно". А в 1962г. по пьесе режиссер Эльдар Рязанов снял фильм "Гусарская баллада". Популярность фильма стала просто народной.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Во многом популярности пьесе и фильму добавила великолепная музыка, сочиненная Тихоном Николаевичем Хренниковым специально для пьесы -  песни "Колыбельная Светланы«.</a:t>
            </a:r>
            <a:endParaRPr lang="ru-RU" dirty="0"/>
          </a:p>
        </p:txBody>
      </p:sp>
      <p:pic>
        <p:nvPicPr>
          <p:cNvPr id="5122" name="Picture 2" descr="C:\Users\User\Pictures\Kolyibelnaya-Svetlanyi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4037707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Музыкальный анализ.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1844824"/>
            <a:ext cx="4613136" cy="4139952"/>
          </a:xfrm>
        </p:spPr>
        <p:txBody>
          <a:bodyPr/>
          <a:lstStyle/>
          <a:p>
            <a:r>
              <a:rPr lang="ru-RU" dirty="0" err="1" smtClean="0"/>
              <a:t>Интонация-убаюкивающая</a:t>
            </a:r>
            <a:endParaRPr lang="ru-RU" dirty="0" smtClean="0"/>
          </a:p>
          <a:p>
            <a:r>
              <a:rPr lang="ru-RU" dirty="0" err="1" smtClean="0"/>
              <a:t>Мелодия-спокойная</a:t>
            </a:r>
            <a:endParaRPr lang="ru-RU" dirty="0" smtClean="0"/>
          </a:p>
          <a:p>
            <a:r>
              <a:rPr lang="ru-RU" dirty="0" err="1" smtClean="0"/>
              <a:t>Ритм-ровный</a:t>
            </a:r>
            <a:endParaRPr lang="ru-RU" dirty="0" smtClean="0"/>
          </a:p>
          <a:p>
            <a:r>
              <a:rPr lang="ru-RU" dirty="0" err="1" smtClean="0"/>
              <a:t>Темп-умеренный</a:t>
            </a:r>
            <a:endParaRPr lang="ru-RU" dirty="0" smtClean="0"/>
          </a:p>
          <a:p>
            <a:r>
              <a:rPr lang="ru-RU" dirty="0" err="1" smtClean="0"/>
              <a:t>Динамика-тихая</a:t>
            </a:r>
            <a:endParaRPr lang="ru-RU" dirty="0" smtClean="0"/>
          </a:p>
          <a:p>
            <a:r>
              <a:rPr lang="ru-RU" dirty="0" err="1" smtClean="0"/>
              <a:t>Регистр-средний</a:t>
            </a:r>
            <a:endParaRPr lang="ru-RU" dirty="0" smtClean="0"/>
          </a:p>
          <a:p>
            <a:r>
              <a:rPr lang="ru-RU" dirty="0" err="1" smtClean="0"/>
              <a:t>Тембр-мягкий</a:t>
            </a:r>
            <a:endParaRPr lang="ru-RU" dirty="0"/>
          </a:p>
        </p:txBody>
      </p:sp>
      <p:pic>
        <p:nvPicPr>
          <p:cNvPr id="6146" name="Picture 2" descr="C:\Users\User\Pictures\dtAzxMhK0IPCR5M7UMiFIHh0_aJfHymBdq4so0bK4GtbVL5DemgmGpeLd07YMZUQqpXuaR68rqQE8QF0V2f4OsnBxHl8HbOlR1nPTayq_GOJ5qauBpMZV6xIvlv27Qbd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420888"/>
            <a:ext cx="4253731" cy="3715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«Колыбельная  Брамса»</a:t>
            </a:r>
            <a:endParaRPr lang="ru-RU" dirty="0"/>
          </a:p>
        </p:txBody>
      </p:sp>
      <p:pic>
        <p:nvPicPr>
          <p:cNvPr id="7170" name="Picture 2" descr="C:\Users\User\Pictures\2633_185268050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95536" y="1484784"/>
            <a:ext cx="3816424" cy="4752528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644008" y="1628800"/>
            <a:ext cx="4038982" cy="4392488"/>
          </a:xfrm>
        </p:spPr>
        <p:txBody>
          <a:bodyPr anchor="ctr"/>
          <a:lstStyle/>
          <a:p>
            <a:pPr>
              <a:buNone/>
            </a:pPr>
            <a:r>
              <a:rPr lang="ru-RU" dirty="0" err="1" smtClean="0"/>
              <a:t>Исполняет:Иоганнес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Брамс.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Музыкальный  анализ.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33950" y="1628800"/>
            <a:ext cx="3749040" cy="4391000"/>
          </a:xfrm>
        </p:spPr>
        <p:txBody>
          <a:bodyPr/>
          <a:lstStyle/>
          <a:p>
            <a:r>
              <a:rPr lang="ru-RU" dirty="0" err="1" smtClean="0"/>
              <a:t>Мелодия-спокойная</a:t>
            </a:r>
            <a:endParaRPr lang="ru-RU" dirty="0" smtClean="0"/>
          </a:p>
          <a:p>
            <a:r>
              <a:rPr lang="ru-RU" dirty="0" err="1" smtClean="0"/>
              <a:t>Тембр-мягкий</a:t>
            </a:r>
            <a:endParaRPr lang="ru-RU" dirty="0" smtClean="0"/>
          </a:p>
          <a:p>
            <a:r>
              <a:rPr lang="ru-RU" dirty="0" err="1" smtClean="0"/>
              <a:t>Регистр-средний</a:t>
            </a:r>
            <a:endParaRPr lang="ru-RU" dirty="0" smtClean="0"/>
          </a:p>
          <a:p>
            <a:r>
              <a:rPr lang="ru-RU" dirty="0" err="1" smtClean="0"/>
              <a:t>Динамика-тихая</a:t>
            </a:r>
            <a:endParaRPr lang="ru-RU" dirty="0" smtClean="0"/>
          </a:p>
          <a:p>
            <a:r>
              <a:rPr lang="ru-RU" dirty="0" err="1" smtClean="0"/>
              <a:t>Ритм-ровный</a:t>
            </a:r>
            <a:endParaRPr lang="ru-RU" dirty="0" smtClean="0"/>
          </a:p>
          <a:p>
            <a:r>
              <a:rPr lang="ru-RU" dirty="0" err="1" smtClean="0"/>
              <a:t>Интонация-убаюки</a:t>
            </a:r>
            <a:r>
              <a:rPr lang="ru-RU" dirty="0" smtClean="0"/>
              <a:t>-</a:t>
            </a:r>
          </a:p>
          <a:p>
            <a:r>
              <a:rPr lang="ru-RU" dirty="0" err="1" smtClean="0"/>
              <a:t>вающая</a:t>
            </a:r>
            <a:endParaRPr lang="ru-RU" dirty="0"/>
          </a:p>
        </p:txBody>
      </p:sp>
      <p:pic>
        <p:nvPicPr>
          <p:cNvPr id="1026" name="Picture 2" descr="C:\Users\User\Pictures\kolibelnaj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3980507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331</TotalTime>
  <Words>170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«КОЛЫБЕЛЬНЫЕ   ПЕСНИ»</vt:lpstr>
      <vt:lpstr>«Колыбельная  медведицы»</vt:lpstr>
      <vt:lpstr>Слайд 3</vt:lpstr>
      <vt:lpstr>Музыкальный анализ</vt:lpstr>
      <vt:lpstr>«КОЛЫБЕЛЬНАЯ СВЕТЛАНЫ»</vt:lpstr>
      <vt:lpstr>История создания</vt:lpstr>
      <vt:lpstr>Музыкальный анализ.</vt:lpstr>
      <vt:lpstr>«Колыбельная  Брамса»</vt:lpstr>
      <vt:lpstr>Музыкальный  анализ.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«КОЛЫБЕЛЬНАЯ  МЕДВЕДИЦЫ»</dc:title>
  <dc:creator>User</dc:creator>
  <cp:lastModifiedBy>User</cp:lastModifiedBy>
  <cp:revision>33</cp:revision>
  <dcterms:created xsi:type="dcterms:W3CDTF">2019-01-16T17:44:36Z</dcterms:created>
  <dcterms:modified xsi:type="dcterms:W3CDTF">2019-01-17T17:35:16Z</dcterms:modified>
</cp:coreProperties>
</file>