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40C5-5822-4BFC-B54A-90DAABDD316F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F351D-FE9E-4A4F-ACC5-A88556E38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40C5-5822-4BFC-B54A-90DAABDD316F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F351D-FE9E-4A4F-ACC5-A88556E38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40C5-5822-4BFC-B54A-90DAABDD316F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F351D-FE9E-4A4F-ACC5-A88556E38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40C5-5822-4BFC-B54A-90DAABDD316F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F351D-FE9E-4A4F-ACC5-A88556E38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40C5-5822-4BFC-B54A-90DAABDD316F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F351D-FE9E-4A4F-ACC5-A88556E38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40C5-5822-4BFC-B54A-90DAABDD316F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F351D-FE9E-4A4F-ACC5-A88556E38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40C5-5822-4BFC-B54A-90DAABDD316F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F351D-FE9E-4A4F-ACC5-A88556E38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40C5-5822-4BFC-B54A-90DAABDD316F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F351D-FE9E-4A4F-ACC5-A88556E38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40C5-5822-4BFC-B54A-90DAABDD316F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F351D-FE9E-4A4F-ACC5-A88556E38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40C5-5822-4BFC-B54A-90DAABDD316F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F351D-FE9E-4A4F-ACC5-A88556E38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40C5-5822-4BFC-B54A-90DAABDD316F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F351D-FE9E-4A4F-ACC5-A88556E38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940C5-5822-4BFC-B54A-90DAABDD316F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F351D-FE9E-4A4F-ACC5-A88556E389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0%BE%D0%BC%D0%B0%D0%BD%D1%82%D0%B8%D0%B7%D0%BC" TargetMode="External"/><Relationship Id="rId2" Type="http://schemas.openxmlformats.org/officeDocument/2006/relationships/hyperlink" Target="https://ru.wikipedia.org/wiki/%D0%9A%D0%BE%D0%BC%D0%BF%D0%BE%D0%B7%D0%B8%D1%82%D0%BE%D1%8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«Колыбельные для детей»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Нурисламова</a:t>
            </a:r>
            <a:r>
              <a:rPr lang="ru-RU" dirty="0" smtClean="0"/>
              <a:t> Дана </a:t>
            </a:r>
          </a:p>
          <a:p>
            <a:r>
              <a:rPr lang="ru-RU" dirty="0" smtClean="0"/>
              <a:t> 3а класс</a:t>
            </a:r>
          </a:p>
          <a:p>
            <a:r>
              <a:rPr lang="ru-RU" dirty="0" smtClean="0"/>
              <a:t>МБОУСОШ №7 г. Туймазы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Музыкальная композиция №1: «Колыбельная медведицы»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Стихи написал Юрий Яковлев, а композитор  Евгений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– автор музыки более чем к 120 художественным и анимационным фильмам.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Решающую роль в судьбе Евгения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Крылатова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сыграл его хороший знакомый — композитор Александр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Зацепин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 К тому времени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Зацепин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был уже широко известен в мире кино. Именно он привёл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Е.Крылатова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на студию «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Союзмультфильм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», где работал над музыкой к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м-ф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«Умка», и заявил, что тот будет его соавтором. Нельзя сказать, что режиссёры Владимир Попов и Владимир Пекарь сильно обрадовались — мультик длится всего 10 минут, что там делать двум композиторам? Однако отказать именитому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Зацепину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не смогли. Далее Александр Сергеевич делает благородный «ход конём» — и просто исчезает со студии, отдав создание музыки к мультфильму полностью в руки своего протеже. В результате на свет появляется знаменитая «Колыбельная Медведицы» на слова Ю. Яковлева («Ложкой снег мешая ночь идет большая…»), замечательно исполненная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Аидой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Ведищевой. Поначалу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Е.Крылатов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не придаёт песне большого значения («Когда написал её, думал, что это пустячок»). Но после выхода на экраны мультфильма про забавного полярного медвежонка «Колыбельная» становится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мегахитом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 — и, что особенно интересно, не столько для детей, сколько для взрослых. Сегодня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Е.Крылатов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также признаёт эту песню «любимицей» из всего им написанного. </a:t>
            </a:r>
            <a:br>
              <a:rPr lang="ru-RU" sz="6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4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Музыкальная композиция №2: «Колыбельная Светланы»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Фильм Эльдара Рязанова «Гусарская баллада» отмечает 50-летний юбилей, он совпал с 200-летней годовщиной Бородинской битвы, а снимался фильм к её же, битвы, 150-летию</a:t>
            </a:r>
            <a:r>
              <a:rPr lang="ru-RU" dirty="0" smtClean="0"/>
              <a:t>.</a:t>
            </a:r>
            <a:r>
              <a:rPr lang="ru-RU" dirty="0"/>
              <a:t> Во многом популярности пьесе и фильму добавила великолепная музыка, сочиненная Тихоном Николаевичем Хренниковым специально для пьесы - самая известная это  "Колыбельная Светланы",</a:t>
            </a:r>
          </a:p>
          <a:p>
            <a:r>
              <a:rPr lang="ru-RU" dirty="0"/>
              <a:t>в фильме ее поет Лариса </a:t>
            </a:r>
            <a:r>
              <a:rPr lang="ru-RU" dirty="0" err="1"/>
              <a:t>Голубкина,также</a:t>
            </a:r>
            <a:r>
              <a:rPr lang="ru-RU" dirty="0"/>
              <a:t> известно ,что ее исполняли в разное время</a:t>
            </a:r>
          </a:p>
          <a:p>
            <a:r>
              <a:rPr lang="ru-RU" dirty="0"/>
              <a:t>Е.Камбурова и Алла Пугачева и многие другие певицы..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Музыкальная композиция №3:»Колыбельная </a:t>
            </a:r>
            <a:r>
              <a:rPr lang="ru-RU" dirty="0" err="1" smtClean="0"/>
              <a:t>Бранса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Иоганнес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Брамс, немецкий 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  <a:hlinkClick r:id="rId2" tooltip="Композитор"/>
              </a:rPr>
              <a:t>композитор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и пианист, один из главных представителей периода </a:t>
            </a:r>
            <a:r>
              <a:rPr lang="ru-RU" sz="34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романтизма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написал свою колыбельную как часть симфонии и вначале она не предполагала написание слов. Текст к музыке композитор написал несколько позже, когда отправился в Германию. Там Брамс встретил молодую женщину по имени Берта Фабер. Она хотела новую песню, чтобы петь её своему первенцу, и композитор исполнил её желание. Текст называется "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Guten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Abend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gute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Nacht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" (то есть "Доброго вечера, доброй ночи"). Песня получилась простой и естественно красивой, поэтому многие думают, что Брамс её целиком позаимствовал у народа.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Интересный факт: Необычный эффект эта колыбельная оказывает даже на акул. Когда австралийские учёные пытались выяснить, есть ли у акул слух, они провели серию занимательных экспериментов. В результате ученые узнали, что их подопытные не только слышат, но даже своеобразно реагируют на музыку. Например, плавная мелодия «Колыбельной» Брамса привлекает хищниц к источнику звука. Причём рыбины как бы впадают в транс, переворачиваются с боку на бок, вращают глазами и плавно водят хвостом.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Почти за полтора века "Колыбельная" Брамса распространилось по всему миру. Она есть и в итальянском варианте, и в английском, и в чешском, и во французском, и, конечно, в русском – да ещё на каждый язык зачастую приходится не по одному варианту текста. На русском языке колыбельная Брамса  исполнена актрисой Екатериной Гусевой.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Ритм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прослушенных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музыкальных композиций ровный, мелодия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низходящая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,, плавная, темп умеренный, лад мажорный, динамика тихая, регистр средний, тембр мягкий.</a:t>
            </a:r>
          </a:p>
          <a:p>
            <a:r>
              <a:rPr lang="ru-RU" dirty="0" smtClean="0"/>
              <a:t> Все прослушанные музыкальные композиции звучат по-особенному мягко, ласковые слова, ритм, мелодия укачивают, убаюкивают.</a:t>
            </a:r>
            <a:r>
              <a:rPr lang="ru-RU" u="sng" dirty="0" smtClean="0"/>
              <a:t> </a:t>
            </a:r>
            <a:r>
              <a:rPr lang="ru-RU" dirty="0" smtClean="0"/>
              <a:t>Колыбельные песни – уникальные произведения фольклора любого народа. По мнению учёных колыбельные песни обладают уникальным набором функций – </a:t>
            </a:r>
            <a:r>
              <a:rPr lang="ru-RU" dirty="0" err="1" smtClean="0"/>
              <a:t>убаюкивательной</a:t>
            </a:r>
            <a:r>
              <a:rPr lang="ru-RU" dirty="0" smtClean="0"/>
              <a:t>, воспитательной и оздоровительной, что делает их изучение актуальным.</a:t>
            </a:r>
          </a:p>
          <a:p>
            <a:r>
              <a:rPr lang="ru-RU" dirty="0" smtClean="0"/>
              <a:t>Все прослушанные колыбельные одинаково ласковые и нежные произведения. Различаются они лишь ласковым обращением «мамы».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 прослушанных музыкальных композиций мне больше всего понравилась «Колыбельная мамы Медведицы» из мультфильма «Умка», так как я чаще ее слушала и кажется  более ласковой и мелодичной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185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«Колыбельные для детей»</vt:lpstr>
      <vt:lpstr>Музыкальная композиция №1: «Колыбельная медведицы»</vt:lpstr>
      <vt:lpstr>Музыкальная композиция №2: «Колыбельная Светланы»</vt:lpstr>
      <vt:lpstr>Музыкальная композиция №3:»Колыбельная Бранса»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«Колыбельные для детей»</dc:title>
  <dc:creator>User</dc:creator>
  <cp:lastModifiedBy>User</cp:lastModifiedBy>
  <cp:revision>6</cp:revision>
  <dcterms:created xsi:type="dcterms:W3CDTF">2019-01-16T14:54:56Z</dcterms:created>
  <dcterms:modified xsi:type="dcterms:W3CDTF">2019-01-17T14:25:21Z</dcterms:modified>
</cp:coreProperties>
</file>