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61" autoAdjust="0"/>
    <p:restoredTop sz="94721" autoAdjust="0"/>
  </p:normalViewPr>
  <p:slideViewPr>
    <p:cSldViewPr>
      <p:cViewPr varScale="1">
        <p:scale>
          <a:sx n="103" d="100"/>
          <a:sy n="103" d="100"/>
        </p:scale>
        <p:origin x="-61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1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9F0DC-CB33-4C14-86DC-A3C9A4357E1B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0">
    <p:comb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hyperlink" Target="https://ru.wikipedia.org/wiki/%D0%92%D0%B5%D0%B4%D0%B8%D1%89%D0%B5%D0%B2%D0%B0,_%D0%90%D0%B8%D0%B4%D0%B0_%D0%A1%D0%B5%D0%BC%D1%91%D0%BD%D0%BE%D0%B2%D0%BD%D0%B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узыка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77190"/>
            <a:ext cx="9144000" cy="61036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386662" cy="1084261"/>
          </a:xfrm>
        </p:spPr>
        <p:txBody>
          <a:bodyPr>
            <a:normAutofit/>
          </a:bodyPr>
          <a:lstStyle/>
          <a:p>
            <a:r>
              <a:rPr lang="ru-RU" sz="2700" b="1" i="1" u="sng" dirty="0" smtClean="0">
                <a:latin typeface="Impact" pitchFamily="34" charset="0"/>
              </a:rPr>
              <a:t>Презентация «музыкальный анализ </a:t>
            </a:r>
            <a:r>
              <a:rPr lang="ru-RU" sz="2700" b="1" i="1" u="sng" dirty="0" smtClean="0">
                <a:latin typeface="Impact" pitchFamily="34" charset="0"/>
              </a:rPr>
              <a:t>Колыбельных</a:t>
            </a:r>
            <a:endParaRPr lang="ru-RU" b="1" i="1" u="sng" dirty="0">
              <a:latin typeface="Impact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1.Колыбельная </a:t>
            </a:r>
            <a:r>
              <a:rPr lang="ru-RU" dirty="0" err="1" smtClean="0">
                <a:solidFill>
                  <a:schemeClr val="tx1"/>
                </a:solidFill>
              </a:rPr>
              <a:t>Е.Крылатова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2.Колыбельная Т.Хренникова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3.Колыбельная И.Брамса</a:t>
            </a:r>
            <a:endParaRPr lang="ru-RU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Click="0" advTm="0"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узыка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04664"/>
            <a:ext cx="9144000" cy="61036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386662" cy="1084261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i="1" u="sng" dirty="0" smtClean="0">
                <a:latin typeface="Impact" pitchFamily="34" charset="0"/>
              </a:rPr>
              <a:t>Колыбельная Белой Медведицы</a:t>
            </a:r>
            <a:r>
              <a:rPr lang="ru-RU" sz="2800" i="1" dirty="0" smtClean="0">
                <a:latin typeface="Impact" pitchFamily="34" charset="0"/>
              </a:rPr>
              <a:t/>
            </a:r>
            <a:br>
              <a:rPr lang="ru-RU" sz="2800" i="1" dirty="0" smtClean="0">
                <a:latin typeface="Impact" pitchFamily="34" charset="0"/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7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algn="l"/>
            <a:r>
              <a:rPr lang="ru-RU" dirty="0" smtClean="0"/>
              <a:t> </a:t>
            </a:r>
            <a:r>
              <a:rPr lang="ru-RU" sz="2900" dirty="0" smtClean="0">
                <a:solidFill>
                  <a:schemeClr val="tx1"/>
                </a:solidFill>
              </a:rPr>
              <a:t>Музыку к мультфильму «Умка» написал Композитор Евгений </a:t>
            </a:r>
            <a:r>
              <a:rPr lang="ru-RU" sz="2900" dirty="0" err="1" smtClean="0">
                <a:solidFill>
                  <a:schemeClr val="tx1"/>
                </a:solidFill>
              </a:rPr>
              <a:t>Крылатов</a:t>
            </a:r>
            <a:r>
              <a:rPr lang="ru-RU" sz="2900" dirty="0" smtClean="0">
                <a:solidFill>
                  <a:schemeClr val="tx1"/>
                </a:solidFill>
              </a:rPr>
              <a:t> в 1969 г., исполнила  песню </a:t>
            </a:r>
            <a:r>
              <a:rPr lang="ru-RU" sz="2900" dirty="0" smtClean="0">
                <a:solidFill>
                  <a:schemeClr val="tx1"/>
                </a:solidFill>
                <a:hlinkClick r:id="rId4" tooltip="Ведищева, Аида Семёновна"/>
              </a:rPr>
              <a:t>Аида Ведищева</a:t>
            </a:r>
            <a:r>
              <a:rPr lang="ru-RU" sz="2900" dirty="0" smtClean="0">
                <a:solidFill>
                  <a:schemeClr val="tx1"/>
                </a:solidFill>
              </a:rPr>
              <a:t>. Автор текста — Ю. Яковлев. После выхода на экраны мультфильма про забавного полярного медвежонка «Колыбельная» становится очень популярной. </a:t>
            </a:r>
            <a:endParaRPr lang="ru-RU" sz="2900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Click="0" advTm="0"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узыка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04664"/>
            <a:ext cx="9144000" cy="61036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386662" cy="1084261"/>
          </a:xfrm>
        </p:spPr>
        <p:txBody>
          <a:bodyPr>
            <a:normAutofit/>
          </a:bodyPr>
          <a:lstStyle/>
          <a:p>
            <a:r>
              <a:rPr lang="ru-RU" sz="2800" b="1" i="1" u="sng" dirty="0" smtClean="0">
                <a:latin typeface="Impact" pitchFamily="34" charset="0"/>
              </a:rPr>
              <a:t>Музыкальный анализ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Темп спокойный, динамика приглушенная.Музыка звучит в высоком регистре. Средства музыкальной выразительности: Исполнением в высоком регистре, спокойным темпом, тихой динамикой</a:t>
            </a:r>
          </a:p>
          <a:p>
            <a:endParaRPr lang="ru-RU" sz="9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Click="0" advTm="0"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узыка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85728"/>
            <a:ext cx="9144000" cy="61036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386662" cy="1084261"/>
          </a:xfrm>
        </p:spPr>
        <p:txBody>
          <a:bodyPr>
            <a:normAutofit/>
          </a:bodyPr>
          <a:lstStyle/>
          <a:p>
            <a:r>
              <a:rPr lang="ru-RU" sz="2800" i="1" u="sng" dirty="0" smtClean="0">
                <a:latin typeface="Arial Black" pitchFamily="34" charset="0"/>
              </a:rPr>
              <a:t>Колыбельная Светланы</a:t>
            </a:r>
            <a:endParaRPr lang="ru-RU" sz="2800" i="1" u="sng" dirty="0"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ru-RU" sz="1400" dirty="0" smtClean="0">
                <a:solidFill>
                  <a:schemeClr val="tx1"/>
                </a:solidFill>
              </a:rPr>
              <a:t>Великолепную музыку к произведению «Колыбельная Светланы» сочинил  Тихон Николаевичем Хренников для кинофильма "Гусарская баллада",слова А. К.Гладкова., в начале 40-х годов</a:t>
            </a:r>
            <a:r>
              <a:rPr lang="ru-RU" sz="14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sz="1400" dirty="0" smtClean="0">
                <a:solidFill>
                  <a:schemeClr val="tx1"/>
                </a:solidFill>
              </a:rPr>
              <a:t>Колыбельная звучит в спокойном темпе, медленно, тихо. Сопровождение меняется, придаёт музыке красочность и разнообразие звучания. Повторения мелодии успокаивают, придают музыке некоторую монотонность, убаюкивают. Мелодия плавная, спокойная, находится в среднем регистре</a:t>
            </a:r>
            <a:r>
              <a:rPr lang="ru-RU" sz="1400" dirty="0" smtClean="0">
                <a:solidFill>
                  <a:schemeClr val="tx1"/>
                </a:solidFill>
              </a:rPr>
              <a:t>.  Динамика </a:t>
            </a:r>
            <a:r>
              <a:rPr lang="ru-RU" sz="1400" dirty="0" smtClean="0">
                <a:solidFill>
                  <a:schemeClr val="tx1"/>
                </a:solidFill>
              </a:rPr>
              <a:t>приглушенная.</a:t>
            </a:r>
          </a:p>
          <a:p>
            <a:pPr algn="l"/>
            <a:endParaRPr lang="ru-RU" sz="1400" dirty="0" smtClean="0">
              <a:solidFill>
                <a:schemeClr val="tx1"/>
              </a:solidFill>
            </a:endParaRPr>
          </a:p>
          <a:p>
            <a:endParaRPr lang="ru-RU" sz="1000" dirty="0"/>
          </a:p>
        </p:txBody>
      </p:sp>
    </p:spTree>
  </p:cSld>
  <p:clrMapOvr>
    <a:masterClrMapping/>
  </p:clrMapOvr>
  <p:transition advClick="0" advTm="0"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узыка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77190"/>
            <a:ext cx="9144000" cy="61036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386662" cy="1084261"/>
          </a:xfrm>
        </p:spPr>
        <p:txBody>
          <a:bodyPr>
            <a:normAutofit/>
          </a:bodyPr>
          <a:lstStyle/>
          <a:p>
            <a:r>
              <a:rPr lang="ru-RU" sz="2800" i="1" u="sng" dirty="0" smtClean="0">
                <a:latin typeface="Impact" pitchFamily="34" charset="0"/>
              </a:rPr>
              <a:t>Колыбельная Брамса</a:t>
            </a:r>
            <a:endParaRPr lang="ru-RU" sz="2800" i="1" u="sng" dirty="0">
              <a:latin typeface="Impact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 fontAlgn="base"/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Иоганнес</a:t>
            </a:r>
            <a:r>
              <a:rPr lang="ru-RU" sz="1200" dirty="0" smtClean="0">
                <a:solidFill>
                  <a:schemeClr val="tx1"/>
                </a:solidFill>
              </a:rPr>
              <a:t> Брамс написал свою колыбельную как часть симфонии и вначале она не предполагала написание слов. Текст к музыке композитор написал несколько позже, когда отправился в Германию. Там Брамс встретил молодую женщину по имени Берта Фабер. Она хотела новую песню, чтобы петь её своему первенцу, и композитор исполнил её желание. Текст называется "</a:t>
            </a:r>
            <a:r>
              <a:rPr lang="ru-RU" sz="1200" dirty="0" err="1" smtClean="0">
                <a:solidFill>
                  <a:schemeClr val="tx1"/>
                </a:solidFill>
              </a:rPr>
              <a:t>Guten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Abend</a:t>
            </a:r>
            <a:r>
              <a:rPr lang="ru-RU" sz="1200" dirty="0" smtClean="0">
                <a:solidFill>
                  <a:schemeClr val="tx1"/>
                </a:solidFill>
              </a:rPr>
              <a:t>, </a:t>
            </a:r>
            <a:r>
              <a:rPr lang="ru-RU" sz="1200" dirty="0" err="1" smtClean="0">
                <a:solidFill>
                  <a:schemeClr val="tx1"/>
                </a:solidFill>
              </a:rPr>
              <a:t>gute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Nacht</a:t>
            </a:r>
            <a:r>
              <a:rPr lang="ru-RU" sz="1200" dirty="0" smtClean="0">
                <a:solidFill>
                  <a:schemeClr val="tx1"/>
                </a:solidFill>
              </a:rPr>
              <a:t>" (то есть "Доброго вечера, доброй ночи"). Песня получилась простой и естественно красивой, поэтому многие думают, что Брамс её целиком позаимствовал у народа</a:t>
            </a:r>
            <a:r>
              <a:rPr lang="ru-RU" sz="1200" dirty="0" smtClean="0">
                <a:solidFill>
                  <a:schemeClr val="tx1"/>
                </a:solidFill>
              </a:rPr>
              <a:t>.</a:t>
            </a:r>
          </a:p>
          <a:p>
            <a:pPr algn="l" fontAlgn="base"/>
            <a:endParaRPr lang="ru-RU" sz="1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0"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узыка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77190"/>
            <a:ext cx="9144000" cy="61036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386662" cy="1084261"/>
          </a:xfrm>
        </p:spPr>
        <p:txBody>
          <a:bodyPr>
            <a:normAutofit/>
          </a:bodyPr>
          <a:lstStyle/>
          <a:p>
            <a:r>
              <a:rPr lang="ru-RU" sz="2800" b="1" i="1" u="sng" dirty="0" smtClean="0">
                <a:latin typeface="Impact" pitchFamily="34" charset="0"/>
              </a:rPr>
              <a:t>Музыкальный анализ</a:t>
            </a:r>
            <a:endParaRPr lang="ru-RU" sz="2800" b="1" i="1" u="sng" dirty="0">
              <a:latin typeface="Impact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algn="l"/>
            <a:r>
              <a:rPr lang="ru-RU" sz="5600" dirty="0" smtClean="0">
                <a:solidFill>
                  <a:schemeClr val="tx1"/>
                </a:solidFill>
              </a:rPr>
              <a:t>Темп медленный, спокойный. К  излюбленным приемам Брамса относятся: движение параллельными интервалами в терцию, сексту или октаву; помещение мелодии в среднем голосе, что сообщает ее звучанию несколько затушеванный характер, (мерцающий колорит «струящихся» фигураций . В создании камерной звучности значительна также роль зыбких, сложных ритмов, которые так свойственны музыке Брамса — синкопированных, сочетающих четные метры с нечетными. Вместе с тем фортепианная фактура этих пьес сложная, многослойная, ритмы прихотливы, часты модуляционные отклонения. И как широкий вздох измученной души, на этом зыбком фоне рельефно вырисовываются выразительнейшие мелодии редкой красоты и сердечного тепла.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0"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узыка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77190"/>
            <a:ext cx="9144000" cy="61036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386662" cy="1084261"/>
          </a:xfrm>
        </p:spPr>
        <p:txBody>
          <a:bodyPr>
            <a:normAutofit/>
          </a:bodyPr>
          <a:lstStyle/>
          <a:p>
            <a:r>
              <a:rPr lang="ru-RU" sz="2800" b="1" i="1" u="sng" dirty="0" smtClean="0">
                <a:latin typeface="Impact" pitchFamily="34" charset="0"/>
              </a:rPr>
              <a:t>Сравнение</a:t>
            </a:r>
            <a:endParaRPr lang="ru-RU" sz="2800" b="1" i="1" u="sng" dirty="0">
              <a:latin typeface="Impact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algn="l"/>
            <a:r>
              <a:rPr lang="ru-RU" sz="4800" dirty="0" smtClean="0">
                <a:solidFill>
                  <a:schemeClr val="tx1"/>
                </a:solidFill>
              </a:rPr>
              <a:t>У всех представленных колыбельных есть, как правило, сходство: все сложные предложения разделены на простые, есть повтор одних и тех же слов. Мелодика стихотворения, ритма, упорядоченность рифмованного текста, буквально магическим образом действуют на малышей. Колыбельная песня близка старинным народным заговорам, поскольку и здесь, и там имеют место особый тип исполнения, схожая структура, магические элементы. Колыбельная песня осмысливается часто не только как заклинание с целью дать ребенку сон и рост в настоящий момент, богатство и здоровье в будущем, но и как знахарский текст, имеющий целью поправить здоровье ребенка в том случае, если он болен, или как оберег от чужого негативного воздействия. Эти песни – величайшее завоевание народной педагогики, поскольку они нераздельно соединены с народной практикой воспитания детей, когда ребенок – еще беспомощное существо, требующее постоянного заботливого внимания, любви, нежности и ласки, без которых он просто не выживет. Не случайно основное содержание народных колыбельных песен – это любовь матери к своему ребенку, ее мечты о его счастливом будущем. Сходства: Спокойный темп, негромкая динамика. Она поется ласково и с любовью.</a:t>
            </a:r>
          </a:p>
          <a:p>
            <a:pPr algn="l"/>
            <a:r>
              <a:rPr lang="ru-RU" sz="4800" dirty="0" smtClean="0">
                <a:solidFill>
                  <a:schemeClr val="tx1"/>
                </a:solidFill>
              </a:rPr>
              <a:t>Больше всего мне понравилась колыбельная «Белой медведицы», наверное, потому что она мне знакома из детства.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0">
    <p:comb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492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«музыкальный анализ Колыбельных</vt:lpstr>
      <vt:lpstr>Колыбельная Белой Медведицы  </vt:lpstr>
      <vt:lpstr>Музыкальный анализ </vt:lpstr>
      <vt:lpstr>Колыбельная Светланы</vt:lpstr>
      <vt:lpstr>Колыбельная Брамса</vt:lpstr>
      <vt:lpstr>Музыкальный анализ</vt:lpstr>
      <vt:lpstr>Сравнение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вадим</dc:creator>
  <cp:lastModifiedBy>User</cp:lastModifiedBy>
  <cp:revision>17</cp:revision>
  <dcterms:created xsi:type="dcterms:W3CDTF">2017-02-22T14:22:31Z</dcterms:created>
  <dcterms:modified xsi:type="dcterms:W3CDTF">2019-01-17T08:42:41Z</dcterms:modified>
</cp:coreProperties>
</file>