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13" autoAdjust="0"/>
  </p:normalViewPr>
  <p:slideViewPr>
    <p:cSldViewPr>
      <p:cViewPr varScale="1">
        <p:scale>
          <a:sx n="101" d="100"/>
          <a:sy n="101" d="100"/>
        </p:scale>
        <p:origin x="-18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92D4E-555E-48DD-BF46-9300AD245900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66A8C-DF80-4FDC-B07F-167CD4D79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8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6A8C-DF80-4FDC-B07F-167CD4D795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3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Колыбельная из фильма «Гусарская баллада», снятого Эльдаром Рязановым в 1962-м году. Музыка Тихона Хренникова, стихи — Александра Гладкова.</a:t>
            </a:r>
            <a:endParaRPr lang="ru-RU" sz="20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6A8C-DF80-4FDC-B07F-167CD4D795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682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3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Колыбельная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3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Брамса</a:t>
            </a:r>
            <a:r>
              <a:rPr lang="ru-RU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6A8C-DF80-4FDC-B07F-167CD4D7954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36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Иоганнес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Брамс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написал колыбельную как часть симфонии в 1868 г., она не предполагала написание слов. Поначалу мелодия носила название "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Wiegenlied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 есть Колыбельная песня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Текст "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Wiegenlied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получила несколько позже, когда композитор отправился в Германию. Там Брамс встретил молодую женщину по имени Берта Фабер. Она хотела новую песню, чтобы петь её своему первенцу, и композитор исполнил её желание, написав текст к своей "Колыбельной". Он называется "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Guten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Abend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(Доброго вечера, доброй ночи). Песня получилась простой и естественно красивой.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Интересный эффект эта колыбельная оказывает на акул – от неё они впадают в транс. Когда учёные пытались выяснить, есть ли у акул слух, они провели серию занимательных экспериментов. В результате австралийские учёные узнали, что их подопытные не только слышат, но даже своеобразно реагируют на музыку. Например, плавные мелодии вроде "Колыбельной" Брамса привлекают хищниц к источнику звука. Причём рыбины как бы впадают в транс, переворачиваются с боку на бок, вращают глазами и плавно водят хвостом.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На постсоветском пространстве отношение к колыбельной великого немецкого композитора до сих пор неоднозначно. С одной стороны, мелодия хорошо известна и звучит чуть ли не из каждой детской .С другой стороны, несмотря на несколько вариантов переводов, для русскоязычного люда песня не стала “народной” и даже нынешние продвинутые мамы пока еще не напевают ее своим детям. Еще в 1991 г. советскую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"Спят усталые игрушки"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 ежевечерней передаче "Спокойной ночи, малыши" пытались заменить изящной колыбельной Брамса, однако народ вскоре её отверг, и "Игрушки" вернули.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6A8C-DF80-4FDC-B07F-167CD4D7954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42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Благодарю</a:t>
            </a:r>
            <a:r>
              <a:rPr lang="ru-RU" baseline="0" dirty="0" smtClean="0"/>
              <a:t>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66A8C-DF80-4FDC-B07F-167CD4D7954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7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/>
          <a:lstStyle/>
          <a:p>
            <a:r>
              <a:rPr lang="ru-RU" dirty="0" smtClean="0"/>
              <a:t>Ох, этот волшебный мир </a:t>
            </a:r>
            <a:r>
              <a:rPr lang="ru-RU" dirty="0"/>
              <a:t>к</a:t>
            </a:r>
            <a:r>
              <a:rPr lang="ru-RU" dirty="0" smtClean="0"/>
              <a:t>олыбельных песен!….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2856"/>
            <a:ext cx="7620000" cy="41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0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Первое музыкальное произведение: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425223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создания произведения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4114800" cy="518457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289451"/>
          </a:xfrm>
        </p:spPr>
        <p:txBody>
          <a:bodyPr>
            <a:norm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1969 г. на свет появляется знаменитая «Колыбельная Медведицы» на слова Ю. Яковлева (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«Ложкой снег, мешая, Ночь идет большая…»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), замечательно исполненная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Аидой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Ведищевой.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Поначалу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Крылатов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 придаёт песне большого значения («Когда написал её, думал, что это пустячок»). Но после выхода на экраны мультфильма про забавного полярного медвежонка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Умки «Колыбельная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становится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очень популярным не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столько для детей, сколько для взрослых.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Произведение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исполняется негромко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спокойно, плавно, потому что мама укладывает малыша спать. Она поет ему песню, чтобы он перестал плакать и успокоился.</a:t>
            </a:r>
          </a:p>
          <a:p>
            <a:r>
              <a:rPr lang="ru-RU" sz="1000" dirty="0"/>
              <a:t> 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4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Второе музыкальное произведение: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8229600" cy="4392487"/>
          </a:xfrm>
        </p:spPr>
      </p:pic>
    </p:spTree>
    <p:extLst>
      <p:ext uri="{BB962C8B-B14F-4D97-AF65-F5344CB8AC3E}">
        <p14:creationId xmlns:p14="http://schemas.microsoft.com/office/powerpoint/2010/main" val="178021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/>
              <a:t>История создания произведения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913956" cy="424847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Великолепная музыка, сочиненная Тихоном Николаевичем Хренниковым специально для пьесы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 "Колыбельная Светланы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",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фильме ее поет Лариса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Голубкина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также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известно ,что ее исполняли в разное время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Е.Камбурова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Алла Пугачева и многие другие певицы..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Колыбельная Светланы" стоит в ряду его лучших лирических песен.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сюжету пьесы девушка-корнет Шура Азарова поет своей кукле Светлане колыбельную, прощаясь с ней и с родным домом. И окончательно прощаясь с детством.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7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Третье музыкальное произведение: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272808" cy="4579813"/>
          </a:xfrm>
        </p:spPr>
      </p:pic>
    </p:spTree>
    <p:extLst>
      <p:ext uri="{BB962C8B-B14F-4D97-AF65-F5344CB8AC3E}">
        <p14:creationId xmlns:p14="http://schemas.microsoft.com/office/powerpoint/2010/main" val="353089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/>
              <a:t>История создания произведения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168352" cy="489654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196752"/>
            <a:ext cx="4690864" cy="4929411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Когда маленький Сэм не мог заснуть из-за боли в ухе, заботливый отец решил сыграть для него свою любимую 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колыбельную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так называемую «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Колыбельную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Брамса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». Одна из самых известных в мире 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колыбельных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песен, так называемая «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Колыбельная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Брамса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Эта Колыбельная написанная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одним из самых известных композиторов Иоганном 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Брамсом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по сегодняшний день самая популярная в мире. Спокойная и мягкая музыка наилучшим образом подходит для безмятежного 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детского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сна. 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Детская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музыка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перед сном способствует расслаблению и более быстрому засыпанию 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малыша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осле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насыщенного дня.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76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Многие </a:t>
            </a:r>
            <a:r>
              <a:rPr lang="ru-RU" dirty="0"/>
              <a:t>классические композиторы в своем творчестве обращались к теме </a:t>
            </a:r>
            <a:r>
              <a:rPr lang="ru-RU" dirty="0" smtClean="0"/>
              <a:t>колыбельных, но </a:t>
            </a:r>
            <a:r>
              <a:rPr lang="ru-RU" dirty="0"/>
              <a:t>первая среди </a:t>
            </a:r>
            <a:r>
              <a:rPr lang="ru-RU" dirty="0" smtClean="0"/>
              <a:t>равных  </a:t>
            </a:r>
            <a:r>
              <a:rPr lang="ru-RU" dirty="0"/>
              <a:t>- это “Колыбельная” Брамса.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Она в отличии от других не сильно монотонная и не грустная. Эту песню хочется слушать и слушать…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95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Мое отношение к </a:t>
            </a:r>
            <a:r>
              <a:rPr lang="ru-RU" dirty="0" err="1" smtClean="0"/>
              <a:t>прослушенному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172272" cy="468052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Лучшее средство от </a:t>
            </a:r>
            <a:r>
              <a:rPr lang="ru-RU" sz="1800" dirty="0" err="1"/>
              <a:t>бессоницы</a:t>
            </a:r>
            <a:r>
              <a:rPr lang="ru-RU" sz="1800" dirty="0"/>
              <a:t> - колыбельная песня! Колыбельная обладает ярко выраженным успокаивающим действием благодаря равномерному звучанию, убаюкивающему ритму, мягкой мелодии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Ласковая тихая мелодия колыбельной мягко передает ощущение мира, полного гармонии. «Покачивающиеся» </a:t>
            </a:r>
            <a:r>
              <a:rPr lang="ru-RU" sz="1800" dirty="0" err="1"/>
              <a:t>терцовые</a:t>
            </a:r>
            <a:r>
              <a:rPr lang="ru-RU" sz="1800" dirty="0"/>
              <a:t> интонации в мелодии и в сопровождении, выдержанном в органном стиле успокаивают и как бы убаюкивают </a:t>
            </a:r>
            <a:r>
              <a:rPr lang="ru-RU" sz="1800" dirty="0" smtClean="0"/>
              <a:t>слушателя….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39416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</TotalTime>
  <Words>276</Words>
  <Application>Microsoft Office PowerPoint</Application>
  <PresentationFormat>Экран (4:3)</PresentationFormat>
  <Paragraphs>34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Ох, этот волшебный мир колыбельных песен!….</vt:lpstr>
      <vt:lpstr>Первое музыкальное произведение:</vt:lpstr>
      <vt:lpstr>История создания произведения</vt:lpstr>
      <vt:lpstr>Второе музыкальное произведение:</vt:lpstr>
      <vt:lpstr>История создания произведения</vt:lpstr>
      <vt:lpstr>Третье музыкальное произведение:</vt:lpstr>
      <vt:lpstr>История создания произведения</vt:lpstr>
      <vt:lpstr>Мои выводы</vt:lpstr>
      <vt:lpstr>Мое отношение к прослушенному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Ох, этот волшебный мир колыбельных песен!….</dc:title>
  <dc:creator>Азамат</dc:creator>
  <cp:lastModifiedBy>Азамат</cp:lastModifiedBy>
  <cp:revision>5</cp:revision>
  <dcterms:created xsi:type="dcterms:W3CDTF">2019-01-17T18:09:44Z</dcterms:created>
  <dcterms:modified xsi:type="dcterms:W3CDTF">2019-01-17T18:56:31Z</dcterms:modified>
</cp:coreProperties>
</file>