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A068DFE-E7A2-46C8-8099-67B6C1AFD07D}" type="datetimeFigureOut">
              <a:rPr lang="ru-RU" smtClean="0"/>
              <a:t>16.01.2019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E5906A-14CF-4DA4-B485-A79839A6FD6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Колыбельная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«Умка»</a:t>
            </a:r>
            <a:endParaRPr lang="ru-RU" dirty="0"/>
          </a:p>
        </p:txBody>
      </p:sp>
    </p:spTree>
  </p:cSld>
  <p:clrMapOvr>
    <a:masterClrMapping/>
  </p:clrMapOvr>
  <p:transition advTm="55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6482444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Из трех предоставленных композиций мне больше всего понравилась Колыбельная Умка. Во первых мне очень нравится композитор Евгений </a:t>
            </a:r>
            <a:r>
              <a:rPr lang="ru-RU" sz="32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Крылатов</a:t>
            </a:r>
            <a:r>
              <a:rPr lang="ru-RU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, во вторых я помню как мама пела мне эту композицию. Очень завораживающая мелодия.</a:t>
            </a:r>
            <a:endParaRPr lang="ru-RU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advTm="7859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Евгений </a:t>
            </a:r>
            <a:r>
              <a:rPr lang="ru-RU" dirty="0" err="1" smtClean="0"/>
              <a:t>Крылатов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«Умка»</a:t>
            </a:r>
            <a:endParaRPr lang="ru-RU" dirty="0"/>
          </a:p>
        </p:txBody>
      </p:sp>
      <p:pic>
        <p:nvPicPr>
          <p:cNvPr id="5" name="Рисунок 4" descr="kinopoisk.ru-Evgeniy-Krylatov-283232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259" b="16259"/>
          <a:stretch>
            <a:fillRect/>
          </a:stretch>
        </p:blipFill>
        <p:spPr/>
      </p:pic>
    </p:spTree>
  </p:cSld>
  <p:clrMapOvr>
    <a:masterClrMapping/>
  </p:clrMapOvr>
  <p:transition advTm="625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Колыбельная Умка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Композитор данного произведения является </a:t>
            </a:r>
            <a:r>
              <a:rPr lang="ru-RU" dirty="0" err="1" smtClean="0"/>
              <a:t>Евгениий</a:t>
            </a:r>
            <a:r>
              <a:rPr lang="ru-RU" dirty="0" smtClean="0"/>
              <a:t> </a:t>
            </a:r>
            <a:r>
              <a:rPr lang="ru-RU" dirty="0" err="1" smtClean="0"/>
              <a:t>Крылатов</a:t>
            </a:r>
            <a:r>
              <a:rPr lang="ru-RU" dirty="0" smtClean="0"/>
              <a:t>, вышел он из самой толщи народа. Родился  23 февраля 1934 года в Пермской области в простой рабочей семье, поэтому музыку мог слушать только из репродуктора. Тем не менее, его мать вспоминала, как, будучи еще совсем малышом размахивал ручонками под звуки льющейся классики. В итоге мальчик окончил местную музыкальную </a:t>
            </a:r>
            <a:r>
              <a:rPr lang="ru-RU" dirty="0" err="1" smtClean="0"/>
              <a:t>школу,затем-училище</a:t>
            </a:r>
            <a:r>
              <a:rPr lang="ru-RU" dirty="0" smtClean="0"/>
              <a:t>, а в 1953 году поступил в Московскую консерваторию.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21094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7715304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Рещающую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роль в судьбе Евгения Крылатого сыграл его хороший знакомый- композитор Александр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Зацепин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 К тому времени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Зацепин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был уже широко известен в мире кино. Именно он привел Крылатого на студию «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Союзмультфильм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», где работал над музыкой к мультфильму « Умка», и заявил, что тот будет его соавтором. </a:t>
            </a:r>
          </a:p>
        </p:txBody>
      </p:sp>
    </p:spTree>
  </p:cSld>
  <p:clrMapOvr>
    <a:masterClrMapping/>
  </p:clrMapOvr>
  <p:transition advTm="1936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67059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Слова Ю.Яковлева.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Рисунок 2" descr="33fa1d6560383f467ad0b65041774d3c_180x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571612"/>
            <a:ext cx="4643470" cy="4643470"/>
          </a:xfrm>
          <a:prstGeom prst="rect">
            <a:avLst/>
          </a:prstGeom>
        </p:spPr>
      </p:pic>
    </p:spTree>
  </p:cSld>
  <p:clrMapOvr>
    <a:masterClrMapping/>
  </p:clrMapOvr>
  <p:transition advTm="1011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427743280_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857232"/>
            <a:ext cx="6667500" cy="4867275"/>
          </a:xfrm>
          <a:prstGeom prst="rect">
            <a:avLst/>
          </a:prstGeom>
        </p:spPr>
      </p:pic>
    </p:spTree>
  </p:cSld>
  <p:clrMapOvr>
    <a:masterClrMapping/>
  </p:clrMapOvr>
  <p:transition advTm="539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Колыбельная Умка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Когда наступает вечер, стихает вьюга, и на берегу становиться тихо и спокойно, тогда белая медведица начинает петь песенку для своего непослушного медвежонка.</a:t>
            </a:r>
          </a:p>
        </p:txBody>
      </p:sp>
    </p:spTree>
  </p:cSld>
  <p:clrMapOvr>
    <a:masterClrMapping/>
  </p:clrMapOvr>
  <p:transition advTm="14640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85794"/>
            <a:ext cx="6420213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dirty="0" smtClean="0"/>
              <a:t>Ритм музыки -ровный.</a:t>
            </a:r>
          </a:p>
          <a:p>
            <a:pPr algn="ctr"/>
            <a:r>
              <a:rPr lang="ru-RU" sz="3600" dirty="0" smtClean="0"/>
              <a:t>Мелодия –</a:t>
            </a:r>
            <a:r>
              <a:rPr lang="ru-RU" sz="3600" dirty="0" err="1" smtClean="0"/>
              <a:t>низкодящая</a:t>
            </a:r>
            <a:r>
              <a:rPr lang="ru-RU" sz="3600" dirty="0" smtClean="0"/>
              <a:t>, плавная. </a:t>
            </a:r>
          </a:p>
          <a:p>
            <a:pPr algn="ctr"/>
            <a:r>
              <a:rPr lang="ru-RU" sz="3600" dirty="0" err="1" smtClean="0"/>
              <a:t>Темп-умеренный</a:t>
            </a:r>
            <a:r>
              <a:rPr lang="ru-RU" sz="3600" dirty="0" smtClean="0"/>
              <a:t>. </a:t>
            </a:r>
          </a:p>
          <a:p>
            <a:pPr algn="ctr"/>
            <a:r>
              <a:rPr lang="ru-RU" sz="3600" dirty="0" err="1" smtClean="0"/>
              <a:t>Лад-мажорный</a:t>
            </a:r>
            <a:r>
              <a:rPr lang="ru-RU" sz="3600" dirty="0" smtClean="0"/>
              <a:t>. </a:t>
            </a:r>
          </a:p>
          <a:p>
            <a:pPr algn="ctr"/>
            <a:r>
              <a:rPr lang="ru-RU" sz="3600" dirty="0" smtClean="0"/>
              <a:t>ДИНАМИКА-ТИХАЯ. </a:t>
            </a:r>
          </a:p>
          <a:p>
            <a:pPr algn="ctr"/>
            <a:r>
              <a:rPr lang="ru-RU" sz="3600" dirty="0" err="1" smtClean="0"/>
              <a:t>Регистр-Средний</a:t>
            </a:r>
            <a:r>
              <a:rPr lang="ru-RU" sz="3600" dirty="0" smtClean="0"/>
              <a:t>.</a:t>
            </a:r>
          </a:p>
          <a:p>
            <a:pPr algn="ctr"/>
            <a:r>
              <a:rPr lang="ru-RU" sz="3600" dirty="0" err="1" smtClean="0"/>
              <a:t>Тембр-мягкий</a:t>
            </a:r>
            <a:r>
              <a:rPr lang="ru-RU" sz="3600" dirty="0" smtClean="0"/>
              <a:t>. </a:t>
            </a:r>
          </a:p>
          <a:p>
            <a:pPr algn="ctr"/>
            <a:r>
              <a:rPr lang="ru-RU" sz="3600" dirty="0" smtClean="0"/>
              <a:t>Интонация -Убаюкивающая.</a:t>
            </a: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Tm="14140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umka.ishet.druga.0-02-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279400"/>
            <a:ext cx="7113606" cy="6299200"/>
          </a:xfrm>
          <a:prstGeom prst="rect">
            <a:avLst/>
          </a:prstGeom>
        </p:spPr>
      </p:pic>
    </p:spTree>
  </p:cSld>
  <p:clrMapOvr>
    <a:masterClrMapping/>
  </p:clrMapOvr>
  <p:transition advTm="5828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</TotalTime>
  <Words>227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 Колыбельная </vt:lpstr>
      <vt:lpstr>Евгений Крылатов</vt:lpstr>
      <vt:lpstr>Колыбельная Умка</vt:lpstr>
      <vt:lpstr>Слайд 4</vt:lpstr>
      <vt:lpstr>Слайд 5</vt:lpstr>
      <vt:lpstr>Слайд 6</vt:lpstr>
      <vt:lpstr>Колыбельная Умка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Колыбельная</dc:title>
  <dc:creator>валера</dc:creator>
  <cp:lastModifiedBy>валера</cp:lastModifiedBy>
  <cp:revision>4</cp:revision>
  <dcterms:created xsi:type="dcterms:W3CDTF">2019-01-16T17:29:55Z</dcterms:created>
  <dcterms:modified xsi:type="dcterms:W3CDTF">2019-01-16T18:01:31Z</dcterms:modified>
</cp:coreProperties>
</file>