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7657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1985" y="609599"/>
            <a:ext cx="8954219" cy="562729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Выполнил ученик 4д класса МБОУ СОШ №7</a:t>
            </a:r>
          </a:p>
          <a:p>
            <a:r>
              <a:rPr lang="ru-RU" sz="4000" dirty="0" smtClean="0"/>
              <a:t>Александров Денис Олегович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7237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656" y="432620"/>
            <a:ext cx="8596668" cy="13208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                  1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Название «Колыбельная медведицы»; композитор 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написал музыку этому </a:t>
            </a:r>
            <a:r>
              <a:rPr lang="ru-RU" dirty="0" err="1" smtClean="0"/>
              <a:t>мультфильму.Песенку</a:t>
            </a:r>
            <a:r>
              <a:rPr lang="ru-RU" dirty="0" smtClean="0"/>
              <a:t> «Колыбельная медведицы» исполнила Аида </a:t>
            </a:r>
            <a:r>
              <a:rPr lang="ru-RU" dirty="0" err="1" smtClean="0"/>
              <a:t>Ведищева.Автор</a:t>
            </a:r>
            <a:r>
              <a:rPr lang="ru-RU" dirty="0" smtClean="0"/>
              <a:t> текста </a:t>
            </a:r>
            <a:r>
              <a:rPr lang="ru-RU" dirty="0" err="1" smtClean="0"/>
              <a:t>Ю.Яковлев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05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</a:t>
            </a:r>
            <a:r>
              <a:rPr lang="ru-RU" sz="6000" dirty="0" smtClean="0"/>
              <a:t>2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Колыбельные Светланы</a:t>
            </a:r>
          </a:p>
          <a:p>
            <a:r>
              <a:rPr lang="ru-RU" dirty="0"/>
              <a:t>Светлана Панова постоянно ищет новые сочетания в музыкальных стилях на российской джазовой сцене, поэтому не случайно в 2006 году на музыкальном рынке появилась пластинка «Колыбельные Светланы».</a:t>
            </a:r>
          </a:p>
          <a:p>
            <a:pPr fontAlgn="ctr"/>
            <a:r>
              <a:rPr lang="ru-RU" dirty="0"/>
              <a:t>Колыбельная </a:t>
            </a:r>
            <a:r>
              <a:rPr lang="ru-RU" dirty="0" err="1" smtClean="0"/>
              <a:t>светланы</a:t>
            </a:r>
            <a:r>
              <a:rPr lang="ru-RU" dirty="0"/>
              <a:t> </a:t>
            </a:r>
            <a:r>
              <a:rPr lang="ru-RU" dirty="0" smtClean="0"/>
              <a:t>Исполнитель-Елена </a:t>
            </a:r>
            <a:r>
              <a:rPr lang="ru-RU" dirty="0"/>
              <a:t>Антоновна Камбурова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30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                </a:t>
            </a:r>
            <a:r>
              <a:rPr lang="ru-RU" sz="6000" dirty="0" smtClean="0"/>
              <a:t>3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821" y="1690777"/>
            <a:ext cx="8911693" cy="4850917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+mj-lt"/>
              </a:rPr>
              <a:t>Одна из самых известных в мире колыбельных песен, так называемая «Колыбельная Брамса» (</a:t>
            </a:r>
            <a:r>
              <a:rPr lang="ru-RU" sz="2000" dirty="0" err="1">
                <a:latin typeface="+mj-lt"/>
              </a:rPr>
              <a:t>Brahms</a:t>
            </a:r>
            <a:r>
              <a:rPr lang="ru-RU" sz="2000" dirty="0">
                <a:latin typeface="+mj-lt"/>
              </a:rPr>
              <a:t>’ </a:t>
            </a:r>
            <a:r>
              <a:rPr lang="ru-RU" sz="2000" dirty="0" err="1">
                <a:latin typeface="+mj-lt"/>
              </a:rPr>
              <a:t>Lullaby</a:t>
            </a:r>
            <a:r>
              <a:rPr lang="ru-RU" sz="2000" dirty="0">
                <a:latin typeface="+mj-lt"/>
              </a:rPr>
              <a:t>) была естественно в части текста первоначально написана на немецком языке и носила условное название «</a:t>
            </a:r>
            <a:r>
              <a:rPr lang="ru-RU" sz="2000" dirty="0" err="1">
                <a:latin typeface="+mj-lt"/>
              </a:rPr>
              <a:t>Guten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Abend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gut</a:t>
            </a:r>
            <a:r>
              <a:rPr lang="ru-RU" sz="2000" dirty="0">
                <a:latin typeface="+mj-lt"/>
              </a:rPr>
              <a:t>’ </a:t>
            </a:r>
            <a:r>
              <a:rPr lang="ru-RU" sz="2000" dirty="0" err="1">
                <a:latin typeface="+mj-lt"/>
              </a:rPr>
              <a:t>Nacht</a:t>
            </a:r>
            <a:r>
              <a:rPr lang="ru-RU" sz="2000" dirty="0">
                <a:latin typeface="+mj-lt"/>
              </a:rPr>
              <a:t>» (Добрый вечер, доброй ночи).</a:t>
            </a:r>
          </a:p>
          <a:p>
            <a:r>
              <a:rPr lang="ru-RU" sz="2000" dirty="0">
                <a:latin typeface="+mj-lt"/>
              </a:rPr>
              <a:t>Слова это детской песенки можно считать немецким фольклором. Хотя и прослеживаются источники текста из сборников детских немецких стихов 1808 года. Но канонического текста не существует, слова изменялись со временем и местом исполнения.</a:t>
            </a:r>
          </a:p>
          <a:p>
            <a:r>
              <a:rPr lang="ru-RU" sz="2000" dirty="0">
                <a:latin typeface="+mj-lt"/>
              </a:rPr>
              <a:t>Иоганн Брамс написал мелодию песенки и сделал ее популярной во многих странах. Впервые Колыбельная Брамса была исполнена в 1868 году в Бонне. Автор посвятил ее своей давней знакомой Берте Фабер (</a:t>
            </a:r>
            <a:r>
              <a:rPr lang="ru-RU" sz="2000" dirty="0" err="1">
                <a:latin typeface="+mj-lt"/>
              </a:rPr>
              <a:t>Bertha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Faber</a:t>
            </a:r>
            <a:r>
              <a:rPr lang="ru-RU" sz="2000" dirty="0">
                <a:latin typeface="+mj-lt"/>
              </a:rPr>
              <a:t>) по случаю рождения ее второго сына. Есть основания полагать, что композитор был когда-то влюблен в эту даму.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85892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95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Грань</vt:lpstr>
      <vt:lpstr>Презентация PowerPoint</vt:lpstr>
      <vt:lpstr>                   1</vt:lpstr>
      <vt:lpstr>                             2</vt:lpstr>
      <vt:lpstr>                3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Ответы на олимпия</dc:title>
  <dc:creator>User</dc:creator>
  <cp:lastModifiedBy>User</cp:lastModifiedBy>
  <cp:revision>5</cp:revision>
  <dcterms:created xsi:type="dcterms:W3CDTF">2019-01-15T17:14:10Z</dcterms:created>
  <dcterms:modified xsi:type="dcterms:W3CDTF">2019-01-15T17:59:35Z</dcterms:modified>
</cp:coreProperties>
</file>