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98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jpg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Колыбельная, мамы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949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Умка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1910556"/>
            <a:ext cx="9372600" cy="4375944"/>
          </a:xfrm>
        </p:spPr>
      </p:pic>
    </p:spTree>
    <p:extLst>
      <p:ext uri="{BB962C8B-B14F-4D97-AF65-F5344CB8AC3E}">
        <p14:creationId xmlns:p14="http://schemas.microsoft.com/office/powerpoint/2010/main" val="224283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Чудесная </a:t>
            </a:r>
            <a:r>
              <a:rPr lang="ru-RU" b="1" dirty="0"/>
              <a:t>«Колыбельная медведицы»</a:t>
            </a:r>
            <a:r>
              <a:rPr lang="ru-RU" dirty="0"/>
              <a:t> из мультика 1969 года </a:t>
            </a:r>
            <a:r>
              <a:rPr lang="ru-RU" b="1" dirty="0"/>
              <a:t>«Умка»</a:t>
            </a:r>
            <a:r>
              <a:rPr lang="ru-RU" dirty="0"/>
              <a:t> знакома, наверное, всем. Трогательная, милая история о мальчике и белом медвежонке, которые случайно встретились и подружились среди бескрайних арктических просторов, никого не оставила равнодушным.</a:t>
            </a:r>
          </a:p>
          <a:p>
            <a:r>
              <a:rPr lang="ru-RU" dirty="0"/>
              <a:t>Особенно запомнилась песня "Колыбельная медведицы" в исполнении </a:t>
            </a:r>
            <a:r>
              <a:rPr lang="ru-RU" dirty="0" err="1"/>
              <a:t>Аиды</a:t>
            </a:r>
            <a:r>
              <a:rPr lang="ru-RU" dirty="0"/>
              <a:t> Ведищевой, более всего известной как исполнительница песен из кинолент («Помоги мне», «Лесной олень») и мультфильмов («</a:t>
            </a:r>
            <a:r>
              <a:rPr lang="ru-RU" dirty="0" err="1"/>
              <a:t>Чунга-Чанга</a:t>
            </a:r>
            <a:r>
              <a:rPr lang="ru-RU" dirty="0"/>
              <a:t>»). Её мягкий, домашний, ассоциирующийся с детством голос отлично подошёл маме-медведице, убаюкивающей своего непоседливого детёныша </a:t>
            </a:r>
            <a:r>
              <a:rPr lang="ru-RU" b="1" dirty="0"/>
              <a:t>Умку</a:t>
            </a:r>
            <a:r>
              <a:rPr lang="ru-RU" dirty="0"/>
              <a:t>. </a:t>
            </a:r>
          </a:p>
          <a:p>
            <a:r>
              <a:rPr lang="ru-RU" dirty="0"/>
              <a:t>Стихи написал Юрий Яковлев, а композитором был Евгений </a:t>
            </a:r>
            <a:r>
              <a:rPr lang="ru-RU" dirty="0" err="1"/>
              <a:t>Крылатов</a:t>
            </a:r>
            <a:r>
              <a:rPr lang="ru-RU" dirty="0"/>
              <a:t> – автор музыки более чем к 120 художественным и анимационным фильмам.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4020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Колыбельная Светлане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Лунные поляны, </a:t>
            </a:r>
            <a:br>
              <a:rPr lang="ru-RU" dirty="0"/>
            </a:br>
            <a:r>
              <a:rPr lang="ru-RU" dirty="0"/>
              <a:t>Ночь, как день, светла... </a:t>
            </a:r>
            <a:br>
              <a:rPr lang="ru-RU" dirty="0"/>
            </a:br>
            <a:r>
              <a:rPr lang="ru-RU" dirty="0"/>
              <a:t>Спи, моя Светлана, </a:t>
            </a:r>
            <a:br>
              <a:rPr lang="ru-RU" dirty="0"/>
            </a:br>
            <a:r>
              <a:rPr lang="ru-RU" dirty="0"/>
              <a:t>Спи, как я спала: </a:t>
            </a:r>
            <a:br>
              <a:rPr lang="ru-RU" dirty="0"/>
            </a:br>
            <a:r>
              <a:rPr lang="ru-RU" dirty="0"/>
              <a:t>В уголок подушки </a:t>
            </a:r>
            <a:br>
              <a:rPr lang="ru-RU" dirty="0"/>
            </a:br>
            <a:r>
              <a:rPr lang="ru-RU" dirty="0"/>
              <a:t>Носиком уткнись... </a:t>
            </a:r>
            <a:br>
              <a:rPr lang="ru-RU" dirty="0"/>
            </a:br>
            <a:r>
              <a:rPr lang="ru-RU" dirty="0"/>
              <a:t>Звёзды, как веснушки, </a:t>
            </a:r>
            <a:br>
              <a:rPr lang="ru-RU" dirty="0"/>
            </a:br>
            <a:r>
              <a:rPr lang="ru-RU" dirty="0"/>
              <a:t>Мирно светят вниз. </a:t>
            </a:r>
            <a:br>
              <a:rPr lang="ru-RU" dirty="0"/>
            </a:br>
            <a:r>
              <a:rPr lang="ru-RU" dirty="0"/>
              <a:t>Лунный сад листами </a:t>
            </a:r>
            <a:br>
              <a:rPr lang="ru-RU" dirty="0"/>
            </a:br>
            <a:r>
              <a:rPr lang="ru-RU" dirty="0"/>
              <a:t>Тихо шелестит. </a:t>
            </a:r>
            <a:br>
              <a:rPr lang="ru-RU" dirty="0"/>
            </a:br>
            <a:r>
              <a:rPr lang="ru-RU" dirty="0"/>
              <a:t>Скоро день настанет, </a:t>
            </a:r>
            <a:br>
              <a:rPr lang="ru-RU" dirty="0"/>
            </a:br>
            <a:r>
              <a:rPr lang="ru-RU" dirty="0"/>
              <a:t>Что-то он сулит. </a:t>
            </a:r>
            <a:br>
              <a:rPr lang="ru-RU" dirty="0"/>
            </a:br>
            <a:r>
              <a:rPr lang="ru-RU" dirty="0"/>
              <a:t>Догорает свечка, </a:t>
            </a:r>
            <a:br>
              <a:rPr lang="ru-RU" dirty="0"/>
            </a:br>
            <a:r>
              <a:rPr lang="ru-RU" dirty="0"/>
              <a:t>Догорит дотла... </a:t>
            </a:r>
            <a:br>
              <a:rPr lang="ru-RU" dirty="0"/>
            </a:br>
            <a:r>
              <a:rPr lang="ru-RU" dirty="0"/>
              <a:t>Спи, моё сердечко, </a:t>
            </a:r>
            <a:br>
              <a:rPr lang="ru-RU" dirty="0"/>
            </a:br>
            <a:r>
              <a:rPr lang="ru-RU" dirty="0"/>
              <a:t>Ночь, как сон, светла. </a:t>
            </a:r>
            <a:br>
              <a:rPr lang="ru-RU" dirty="0"/>
            </a:br>
            <a:r>
              <a:rPr lang="ru-RU" dirty="0"/>
              <a:t>Догорает свечка, </a:t>
            </a:r>
            <a:br>
              <a:rPr lang="ru-RU" dirty="0"/>
            </a:br>
            <a:r>
              <a:rPr lang="ru-RU" dirty="0"/>
              <a:t>Догорит дотла... </a:t>
            </a:r>
            <a:br>
              <a:rPr lang="ru-RU" dirty="0"/>
            </a:br>
            <a:r>
              <a:rPr lang="ru-RU" dirty="0"/>
              <a:t>Спи, моё сердечко, </a:t>
            </a:r>
            <a:br>
              <a:rPr lang="ru-RU" dirty="0"/>
            </a:br>
            <a:r>
              <a:rPr lang="ru-RU" dirty="0"/>
              <a:t>Спи, как я спала. 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0712015"/>
              </p:ext>
            </p:extLst>
          </p:nvPr>
        </p:nvGraphicFramePr>
        <p:xfrm>
          <a:off x="-2147483648" y="1163638"/>
          <a:ext cx="2147483647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Объект упаковщика для оболочки" showAsIcon="1" r:id="rId3" imgW="22857120" imgH="685440" progId="Package">
                  <p:embed/>
                </p:oleObj>
              </mc:Choice>
              <mc:Fallback>
                <p:oleObj name="Объект упаковщика для оболочки" showAsIcon="1" r:id="rId3" imgW="22857120" imgH="68544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2147483648" y="1163638"/>
                        <a:ext cx="2147483647" cy="33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100" y="1879600"/>
            <a:ext cx="72644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784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Ночь и Сон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2103120"/>
            <a:ext cx="4940300" cy="3931920"/>
          </a:xfrm>
        </p:spPr>
        <p:txBody>
          <a:bodyPr/>
          <a:lstStyle/>
          <a:p>
            <a:r>
              <a:rPr lang="ru-RU" dirty="0" smtClean="0"/>
              <a:t>Музыка Иоганна Брамс (1833-1897 </a:t>
            </a:r>
            <a:r>
              <a:rPr lang="ru-RU" dirty="0" err="1" smtClean="0"/>
              <a:t>гг</a:t>
            </a:r>
            <a:r>
              <a:rPr lang="ru-RU" dirty="0" smtClean="0"/>
              <a:t>)</a:t>
            </a:r>
          </a:p>
          <a:p>
            <a:r>
              <a:rPr lang="ru-RU" dirty="0" smtClean="0"/>
              <a:t>Брамс с 10лет выступал как пианист на серьезных концертах.</a:t>
            </a:r>
          </a:p>
          <a:p>
            <a:r>
              <a:rPr lang="ru-RU" dirty="0" smtClean="0"/>
              <a:t>А в14 лет дал первый сольный концерт.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900" y="800100"/>
            <a:ext cx="5524500" cy="523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165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Баю-бай, мой малыш,</a:t>
            </a:r>
            <a:br>
              <a:rPr lang="ru-RU" dirty="0"/>
            </a:br>
            <a:r>
              <a:rPr lang="ru-RU" dirty="0"/>
              <a:t>Почему ты не спишь?</a:t>
            </a:r>
            <a:br>
              <a:rPr lang="ru-RU" dirty="0"/>
            </a:br>
            <a:r>
              <a:rPr lang="ru-RU" dirty="0"/>
              <a:t>За окном тишина.</a:t>
            </a:r>
            <a:br>
              <a:rPr lang="ru-RU" dirty="0"/>
            </a:br>
            <a:r>
              <a:rPr lang="ru-RU" dirty="0"/>
              <a:t>Ночь пришла, горит луна.</a:t>
            </a:r>
            <a:endParaRPr lang="ru-RU" dirty="0"/>
          </a:p>
          <a:p>
            <a:r>
              <a:rPr lang="ru-RU" dirty="0"/>
              <a:t>Утром солнце взойдет,</a:t>
            </a:r>
            <a:br>
              <a:rPr lang="ru-RU" dirty="0"/>
            </a:br>
            <a:r>
              <a:rPr lang="ru-RU" dirty="0"/>
              <a:t>Будет день без забот.</a:t>
            </a:r>
            <a:br>
              <a:rPr lang="ru-RU" dirty="0"/>
            </a:br>
            <a:r>
              <a:rPr lang="ru-RU" dirty="0"/>
              <a:t>Утром солнце взойдет,</a:t>
            </a:r>
            <a:br>
              <a:rPr lang="ru-RU" dirty="0"/>
            </a:br>
            <a:r>
              <a:rPr lang="ru-RU" dirty="0"/>
              <a:t>Будет день без забот.</a:t>
            </a:r>
            <a:endParaRPr lang="ru-RU" dirty="0"/>
          </a:p>
          <a:p>
            <a:r>
              <a:rPr lang="ru-RU" dirty="0"/>
              <a:t>Спи, усни, засыпай!</a:t>
            </a:r>
            <a:br>
              <a:rPr lang="ru-RU" dirty="0"/>
            </a:br>
            <a:r>
              <a:rPr lang="ru-RU" dirty="0"/>
              <a:t>Спи, малыш мой, бай-бай.</a:t>
            </a:r>
            <a:br>
              <a:rPr lang="ru-RU" dirty="0"/>
            </a:br>
            <a:r>
              <a:rPr lang="ru-RU" dirty="0"/>
              <a:t>Ветер к морю летит,</a:t>
            </a:r>
            <a:br>
              <a:rPr lang="ru-RU" dirty="0"/>
            </a:br>
            <a:r>
              <a:rPr lang="ru-RU" dirty="0"/>
              <a:t>День тихонько догорит.</a:t>
            </a:r>
            <a:endParaRPr lang="ru-RU" dirty="0"/>
          </a:p>
          <a:p>
            <a:r>
              <a:rPr lang="ru-RU" dirty="0"/>
              <a:t>Сон стучится в окно,</a:t>
            </a:r>
            <a:br>
              <a:rPr lang="ru-RU" dirty="0"/>
            </a:br>
            <a:r>
              <a:rPr lang="ru-RU" dirty="0"/>
              <a:t>Ночь пришла уж давно.</a:t>
            </a:r>
            <a:br>
              <a:rPr lang="ru-RU" dirty="0"/>
            </a:br>
            <a:r>
              <a:rPr lang="ru-RU" dirty="0"/>
              <a:t>Сон стучится в окно,</a:t>
            </a:r>
            <a:br>
              <a:rPr lang="ru-RU" dirty="0"/>
            </a:br>
            <a:r>
              <a:rPr lang="ru-RU" dirty="0"/>
              <a:t>Ночь пришла уж давно.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2445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27</TotalTime>
  <Words>160</Words>
  <Application>Microsoft Office PowerPoint</Application>
  <PresentationFormat>Широкоэкранный</PresentationFormat>
  <Paragraphs>15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Century Gothic</vt:lpstr>
      <vt:lpstr>Garamond</vt:lpstr>
      <vt:lpstr>Савон</vt:lpstr>
      <vt:lpstr>Пакет</vt:lpstr>
      <vt:lpstr>Колыбельная, мамы</vt:lpstr>
      <vt:lpstr> Умка</vt:lpstr>
      <vt:lpstr>Презентация PowerPoint</vt:lpstr>
      <vt:lpstr>Колыбельная Светлане</vt:lpstr>
      <vt:lpstr>Ночь и Сон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Колыбельная, мамы</dc:title>
  <dc:creator>Пользователь</dc:creator>
  <cp:lastModifiedBy>Пользователь</cp:lastModifiedBy>
  <cp:revision>4</cp:revision>
  <dcterms:created xsi:type="dcterms:W3CDTF">2019-01-15T11:32:11Z</dcterms:created>
  <dcterms:modified xsi:type="dcterms:W3CDTF">2019-01-15T11:59:22Z</dcterms:modified>
</cp:coreProperties>
</file>