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E2809E-2FAB-4168-9A0A-AF2119CE79EE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BD5AD-2153-4B3E-9810-8F14D805C5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Колыбельные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Колыбельная </a:t>
            </a:r>
            <a:r>
              <a:rPr lang="ru-RU" dirty="0" smtClean="0"/>
              <a:t>М</a:t>
            </a:r>
            <a:r>
              <a:rPr lang="ru-RU" dirty="0" smtClean="0"/>
              <a:t>едведицы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Композитор – Евгений </a:t>
            </a:r>
            <a:r>
              <a:rPr lang="ru-RU" dirty="0" err="1" smtClean="0"/>
              <a:t>Крылатов</a:t>
            </a:r>
            <a:endParaRPr lang="ru-RU" dirty="0" smtClean="0"/>
          </a:p>
          <a:p>
            <a:r>
              <a:rPr lang="ru-RU" dirty="0" smtClean="0"/>
              <a:t>Слова – Юрий Яковлев</a:t>
            </a:r>
          </a:p>
          <a:p>
            <a:r>
              <a:rPr lang="ru-RU" dirty="0" smtClean="0"/>
              <a:t>История создания .</a:t>
            </a:r>
          </a:p>
          <a:p>
            <a:r>
              <a:rPr lang="ru-RU" dirty="0" smtClean="0"/>
              <a:t>Решающую роль в судьбе Евгения сыграл его хороший знакомый — композитор Александр </a:t>
            </a:r>
            <a:r>
              <a:rPr lang="ru-RU" dirty="0" err="1" smtClean="0"/>
              <a:t>Зацепин</a:t>
            </a:r>
            <a:r>
              <a:rPr lang="ru-RU" dirty="0" smtClean="0"/>
              <a:t>. К тому времени </a:t>
            </a:r>
            <a:r>
              <a:rPr lang="ru-RU" dirty="0" err="1" smtClean="0"/>
              <a:t>Зацепин</a:t>
            </a:r>
            <a:r>
              <a:rPr lang="ru-RU" dirty="0" smtClean="0"/>
              <a:t> был уже широко известен в мире кино (вспомнить хотя бы песни из фильмов Гайдая о Шурике). Именно он привёл </a:t>
            </a:r>
            <a:r>
              <a:rPr lang="ru-RU" dirty="0" err="1" smtClean="0"/>
              <a:t>Крылатова</a:t>
            </a:r>
            <a:r>
              <a:rPr lang="ru-RU" dirty="0" smtClean="0"/>
              <a:t> на студию «</a:t>
            </a:r>
            <a:r>
              <a:rPr lang="ru-RU" dirty="0" err="1" smtClean="0"/>
              <a:t>Союзмультфильм</a:t>
            </a:r>
            <a:r>
              <a:rPr lang="ru-RU" dirty="0" smtClean="0"/>
              <a:t>», где работал над музыкой к </a:t>
            </a:r>
            <a:r>
              <a:rPr lang="ru-RU" dirty="0" err="1" smtClean="0"/>
              <a:t>м-ф</a:t>
            </a:r>
            <a:r>
              <a:rPr lang="ru-RU" dirty="0" smtClean="0"/>
              <a:t> «Умка», и заявил, что тот будет его соавтором. Нельзя сказать, что режиссёры Владимир Попов и Владимир Пекарь сильно обрадовались — мультик длится всего 10 минут, что там делать двум композиторам? Однако отказать именитому </a:t>
            </a:r>
            <a:r>
              <a:rPr lang="ru-RU" dirty="0" err="1" smtClean="0"/>
              <a:t>Зацепину</a:t>
            </a:r>
            <a:r>
              <a:rPr lang="ru-RU" dirty="0" smtClean="0"/>
              <a:t> не смогли.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8" name="Содержимое 7" descr="медведиц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846858"/>
            <a:ext cx="4625975" cy="289123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Колыбельная Светланы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Композитор – Тихон Хренников</a:t>
            </a:r>
          </a:p>
          <a:p>
            <a:r>
              <a:rPr lang="ru-RU" dirty="0" smtClean="0"/>
              <a:t>Автор – Александр Гладков </a:t>
            </a:r>
          </a:p>
          <a:p>
            <a:r>
              <a:rPr lang="ru-RU" dirty="0" smtClean="0"/>
              <a:t>Был такой драматург - </a:t>
            </a:r>
            <a:r>
              <a:rPr lang="ru-RU" b="1" dirty="0" err="1" smtClean="0"/>
              <a:t>Aлександр</a:t>
            </a:r>
            <a:r>
              <a:rPr lang="ru-RU" b="1" dirty="0" smtClean="0"/>
              <a:t> Константинович Гладков</a:t>
            </a:r>
            <a:r>
              <a:rPr lang="ru-RU" dirty="0" smtClean="0"/>
              <a:t>. И в начале 40-х годов написал он </a:t>
            </a:r>
            <a:r>
              <a:rPr lang="ru-RU" dirty="0" err="1" smtClean="0"/>
              <a:t>героическую-патриотическую</a:t>
            </a:r>
            <a:r>
              <a:rPr lang="ru-RU" dirty="0" smtClean="0"/>
              <a:t>, но при этом веселую пьесу про Отечественную войну 1812г. "</a:t>
            </a:r>
            <a:r>
              <a:rPr lang="ru-RU" b="1" dirty="0" smtClean="0"/>
              <a:t>Давным-давно</a:t>
            </a:r>
            <a:r>
              <a:rPr lang="ru-RU" dirty="0" smtClean="0"/>
              <a:t>". Да так удачно написал, что идет она до сих пор с неизменным успехом. И даже Сталинскую премию за нее получил. А в 1962г. по пьесе режиссер Эльдар Рязанов снял фильм "</a:t>
            </a:r>
            <a:r>
              <a:rPr lang="ru-RU" b="1" dirty="0" smtClean="0"/>
              <a:t>Гусарская баллада</a:t>
            </a:r>
            <a:r>
              <a:rPr lang="ru-RU" dirty="0" smtClean="0"/>
              <a:t>". После чего история эта по популярности стала просто народной.</a:t>
            </a:r>
            <a:br>
              <a:rPr lang="ru-RU" dirty="0" smtClean="0"/>
            </a:br>
            <a:r>
              <a:rPr lang="ru-RU" dirty="0" smtClean="0"/>
              <a:t>Итак, колыбельная. По сюжету пьесы девушка-корнет Шура Азарова поет своей кукле Светлане колыбельную, прощаясь с ней и с родным домом. И окончательно прощаясь с детством.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светлан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546169"/>
            <a:ext cx="4625975" cy="34926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Колыбельная Ночь и сон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00108"/>
            <a:ext cx="3686172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Композитор  и автор слов </a:t>
            </a:r>
            <a:r>
              <a:rPr lang="ru-RU" dirty="0" err="1" smtClean="0"/>
              <a:t>Иоганнес</a:t>
            </a:r>
            <a:r>
              <a:rPr lang="ru-RU" dirty="0" smtClean="0"/>
              <a:t> Брамс</a:t>
            </a:r>
          </a:p>
          <a:p>
            <a:r>
              <a:rPr lang="ru-RU" dirty="0" err="1" smtClean="0"/>
              <a:t>Иоганнес</a:t>
            </a:r>
            <a:r>
              <a:rPr lang="ru-RU" dirty="0" smtClean="0"/>
              <a:t> Брамс написал колыбельную как часть симфонии в 1868 г., она не предполагала написание слов. </a:t>
            </a:r>
            <a:r>
              <a:rPr lang="ru-RU" b="1" dirty="0" smtClean="0"/>
              <a:t>Поначалу мелодия носила название "</a:t>
            </a:r>
            <a:r>
              <a:rPr lang="ru-RU" b="1" dirty="0" err="1" smtClean="0"/>
              <a:t>Wiegenlied</a:t>
            </a:r>
            <a:r>
              <a:rPr lang="ru-RU" dirty="0" smtClean="0"/>
              <a:t> (то есть Колыбельная песня), Опус 49 №4". Текст "</a:t>
            </a:r>
            <a:r>
              <a:rPr lang="ru-RU" dirty="0" err="1" smtClean="0"/>
              <a:t>Wiegenlied</a:t>
            </a:r>
            <a:r>
              <a:rPr lang="ru-RU" dirty="0" smtClean="0"/>
              <a:t>" получила несколько позже, когда композитор отправился в Германию. Там Брамс встретил молодую женщину по имени Берта Фабер. Она хотела новую песню, чтобы петь её своему первенцу, и композитор исполнил её желание, написав текст к своей "Колыбельной". Он называется "</a:t>
            </a:r>
            <a:r>
              <a:rPr lang="ru-RU" dirty="0" err="1" smtClean="0"/>
              <a:t>Guten</a:t>
            </a:r>
            <a:r>
              <a:rPr lang="ru-RU" dirty="0" smtClean="0"/>
              <a:t> </a:t>
            </a:r>
            <a:r>
              <a:rPr lang="ru-RU" dirty="0" err="1" smtClean="0"/>
              <a:t>Abend</a:t>
            </a:r>
            <a:r>
              <a:rPr lang="ru-RU" dirty="0" smtClean="0"/>
              <a:t>, </a:t>
            </a:r>
            <a:r>
              <a:rPr lang="ru-RU" dirty="0" err="1" smtClean="0"/>
              <a:t>gute</a:t>
            </a:r>
            <a:r>
              <a:rPr lang="ru-RU" dirty="0" smtClean="0"/>
              <a:t> </a:t>
            </a:r>
            <a:r>
              <a:rPr lang="ru-RU" dirty="0" err="1" smtClean="0"/>
              <a:t>Nacht</a:t>
            </a:r>
            <a:r>
              <a:rPr lang="ru-RU" dirty="0" smtClean="0"/>
              <a:t>" (то есть "Доброго вечера, доброй ночи"). Песня получилась простой и естественно красивой, поэтому </a:t>
            </a:r>
            <a:r>
              <a:rPr lang="ru-RU" b="1" dirty="0" smtClean="0"/>
              <a:t>многие думают, что Брамс её целиком позаимствовал у народа</a:t>
            </a:r>
            <a:r>
              <a:rPr lang="ru-RU" dirty="0" smtClean="0"/>
              <a:t>. Музыковеды говорят, что композитор в своём творчестве стоит очень близко к фольклорной традиции, нередко цитируя народные мелодии или их обрабатывая, но в данном случае автор у "</a:t>
            </a:r>
            <a:r>
              <a:rPr lang="ru-RU" dirty="0" err="1" smtClean="0"/>
              <a:t>Guten</a:t>
            </a:r>
            <a:r>
              <a:rPr lang="ru-RU" dirty="0" smtClean="0"/>
              <a:t> </a:t>
            </a:r>
            <a:r>
              <a:rPr lang="ru-RU" dirty="0" err="1" smtClean="0"/>
              <a:t>Abend</a:t>
            </a:r>
            <a:r>
              <a:rPr lang="ru-RU" dirty="0" smtClean="0"/>
              <a:t>, </a:t>
            </a:r>
            <a:r>
              <a:rPr lang="ru-RU" dirty="0" err="1" smtClean="0"/>
              <a:t>gute</a:t>
            </a:r>
            <a:r>
              <a:rPr lang="ru-RU" dirty="0" smtClean="0"/>
              <a:t> </a:t>
            </a:r>
            <a:r>
              <a:rPr lang="ru-RU" dirty="0" err="1" smtClean="0"/>
              <a:t>Nacht</a:t>
            </a:r>
            <a:r>
              <a:rPr lang="ru-RU" dirty="0" smtClean="0"/>
              <a:t>" один.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Почти за полтора века "Колыбельная" Брамса распространилось по всему миру</a:t>
            </a:r>
            <a:r>
              <a:rPr lang="ru-RU" dirty="0" smtClean="0"/>
              <a:t>. Она есть и в итальянском варианте, и в английском, и в чешском, и во французском, и, конечно, в русском – да ещё на каждый язык зачастую приходится не по одному варианту текста.</a:t>
            </a:r>
            <a:endParaRPr lang="ru-RU" dirty="0"/>
          </a:p>
        </p:txBody>
      </p:sp>
      <p:pic>
        <p:nvPicPr>
          <p:cNvPr id="5" name="Содержимое 4" descr="брамс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43372" y="1357298"/>
            <a:ext cx="4625975" cy="342322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365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Колыбельные</vt:lpstr>
      <vt:lpstr>Колыбельная Медведицы </vt:lpstr>
      <vt:lpstr>Колыбельная Светланы</vt:lpstr>
      <vt:lpstr>Колыбельная Ночь и сон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Колыбельные</dc:title>
  <dc:creator>User</dc:creator>
  <cp:lastModifiedBy>User</cp:lastModifiedBy>
  <cp:revision>6</cp:revision>
  <dcterms:created xsi:type="dcterms:W3CDTF">2019-01-15T06:55:45Z</dcterms:created>
  <dcterms:modified xsi:type="dcterms:W3CDTF">2019-01-15T07:54:35Z</dcterms:modified>
</cp:coreProperties>
</file>