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BEA8E94-2B71-4B6A-A87E-5F78E084D52B}">
          <p14:sldIdLst>
            <p14:sldId id="256"/>
            <p14:sldId id="257"/>
            <p14:sldId id="258"/>
            <p14:sldId id="25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AE86C-A053-4CFE-86D2-84581E635CFE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9706A-CB5A-414F-9530-E6C4CF6ABD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61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AE86C-A053-4CFE-86D2-84581E635CFE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9706A-CB5A-414F-9530-E6C4CF6ABD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194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AE86C-A053-4CFE-86D2-84581E635CFE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9706A-CB5A-414F-9530-E6C4CF6ABD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4553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AE86C-A053-4CFE-86D2-84581E635CFE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9706A-CB5A-414F-9530-E6C4CF6ABD2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461350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AE86C-A053-4CFE-86D2-84581E635CFE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9706A-CB5A-414F-9530-E6C4CF6ABD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0251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AE86C-A053-4CFE-86D2-84581E635CFE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9706A-CB5A-414F-9530-E6C4CF6ABD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2638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AE86C-A053-4CFE-86D2-84581E635CFE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9706A-CB5A-414F-9530-E6C4CF6ABD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9093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AE86C-A053-4CFE-86D2-84581E635CFE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9706A-CB5A-414F-9530-E6C4CF6ABD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2094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AE86C-A053-4CFE-86D2-84581E635CFE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9706A-CB5A-414F-9530-E6C4CF6ABD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465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AE86C-A053-4CFE-86D2-84581E635CFE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9706A-CB5A-414F-9530-E6C4CF6ABD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246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AE86C-A053-4CFE-86D2-84581E635CFE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9706A-CB5A-414F-9530-E6C4CF6ABD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026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AE86C-A053-4CFE-86D2-84581E635CFE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9706A-CB5A-414F-9530-E6C4CF6ABD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397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AE86C-A053-4CFE-86D2-84581E635CFE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9706A-CB5A-414F-9530-E6C4CF6ABD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378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AE86C-A053-4CFE-86D2-84581E635CFE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9706A-CB5A-414F-9530-E6C4CF6ABD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167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AE86C-A053-4CFE-86D2-84581E635CFE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9706A-CB5A-414F-9530-E6C4CF6ABD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328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AE86C-A053-4CFE-86D2-84581E635CFE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9706A-CB5A-414F-9530-E6C4CF6ABD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761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AE86C-A053-4CFE-86D2-84581E635CFE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9706A-CB5A-414F-9530-E6C4CF6ABD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821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72AE86C-A053-4CFE-86D2-84581E635CFE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9706A-CB5A-414F-9530-E6C4CF6ABD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8252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2%D0%B5%D0%B4%D0%B8%D1%89%D0%B5%D0%B2%D0%B0,_%D0%90%D0%B8%D0%B4%D0%B0_%D0%A1%D0%B5%D0%BC%D1%91%D0%BD%D0%BE%D0%B2%D0%BD%D0%B0" TargetMode="External"/><Relationship Id="rId2" Type="http://schemas.openxmlformats.org/officeDocument/2006/relationships/hyperlink" Target="https://ru.wikipedia.org/wiki/%D0%A3%D0%BC%D0%BA%D0%B0_(%D0%BC%D1%83%D0%BB%D1%8C%D1%82%D1%84%D0%B8%D0%BB%D1%8C%D0%BC)#cite_note-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C%D0%BE%D1%80%D0%BE%D0%B7_%D0%A0%D0%B5%D0%BA%D0%BE%D1%80%D0%B4%D0%B7" TargetMode="External"/><Relationship Id="rId5" Type="http://schemas.openxmlformats.org/officeDocument/2006/relationships/hyperlink" Target="https://ru.wikipedia.org/w/index.php?title=%D0%90%D0%BF%D1%80%D0%B5%D0%BB%D0%B5%D0%B2%D0%BA%D0%B0_%D0%A1%D0%B0%D1%83%D0%BD%D0%B4&amp;action=edit&amp;redlink=1" TargetMode="External"/><Relationship Id="rId4" Type="http://schemas.openxmlformats.org/officeDocument/2006/relationships/hyperlink" Target="https://ru.wikipedia.org/w/index.php?title=%D0%94%D0%B5%D1%82%D1%81%D0%BA%D0%B8%D0%B5_%D0%BF%D0%BB%D0%B0%D1%81%D1%82%D0%B8%D0%BD%D0%BA%D0%B8&amp;action=edit&amp;redlink=1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Колыбельная медведицы</a:t>
            </a:r>
            <a:br>
              <a:rPr lang="ru-RU" sz="4000" dirty="0" smtClean="0"/>
            </a:br>
            <a:r>
              <a:rPr lang="ru-RU" sz="4000" dirty="0" smtClean="0"/>
              <a:t> 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Умка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3268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32013"/>
            <a:ext cx="10515600" cy="1458676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>1. Определить </a:t>
            </a:r>
            <a:r>
              <a:rPr lang="ru-RU" dirty="0"/>
              <a:t>композитора и автора литературного текста?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Автор слов Юрий Яковлев</a:t>
            </a:r>
          </a:p>
          <a:p>
            <a:r>
              <a:rPr lang="ru-RU" dirty="0" smtClean="0"/>
              <a:t>Композитор Евгений </a:t>
            </a:r>
            <a:r>
              <a:rPr lang="ru-RU" dirty="0" err="1" smtClean="0"/>
              <a:t>Крылатов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4810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 </a:t>
            </a:r>
            <a:r>
              <a:rPr lang="ru-RU" dirty="0"/>
              <a:t>История создания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Композитор Евгений </a:t>
            </a:r>
            <a:r>
              <a:rPr lang="ru-RU" dirty="0" err="1"/>
              <a:t>Крылатов</a:t>
            </a:r>
            <a:r>
              <a:rPr lang="ru-RU" dirty="0"/>
              <a:t> написал музыку к этому мультфильму. Песенку «Колыбельная медведицы»</a:t>
            </a:r>
            <a:r>
              <a:rPr lang="ru-RU" baseline="30000" dirty="0">
                <a:hlinkClick r:id="rId2"/>
              </a:rPr>
              <a:t>[2]</a:t>
            </a:r>
            <a:r>
              <a:rPr lang="ru-RU" dirty="0"/>
              <a:t> исполнила </a:t>
            </a:r>
            <a:r>
              <a:rPr lang="ru-RU" dirty="0">
                <a:hlinkClick r:id="rId3" tooltip="Ведищева, Аида Семёновна"/>
              </a:rPr>
              <a:t>Аида Ведищева</a:t>
            </a:r>
            <a:r>
              <a:rPr lang="ru-RU" dirty="0"/>
              <a:t>. Автор текста — Ю. Яковлев. Эта песенка выпускалась в сборниках «Песенки из мультфильмов» фирмой «Мелодия» на </a:t>
            </a:r>
            <a:r>
              <a:rPr lang="ru-RU" dirty="0">
                <a:hlinkClick r:id="rId4" tooltip="Детские пластинки (страница отсутствует)"/>
              </a:rPr>
              <a:t>детских пластинках</a:t>
            </a:r>
            <a:r>
              <a:rPr lang="ru-RU" dirty="0"/>
              <a:t> (Д-00030781 и другие), магнитофонных бобинах и компактных аудиокассетах «</a:t>
            </a:r>
            <a:r>
              <a:rPr lang="ru-RU" dirty="0" err="1"/>
              <a:t>Свема</a:t>
            </a:r>
            <a:r>
              <a:rPr lang="ru-RU" dirty="0"/>
              <a:t>». С 1992 года песня </a:t>
            </a:r>
            <a:r>
              <a:rPr lang="ru-RU" dirty="0" err="1"/>
              <a:t>перевыпущена</a:t>
            </a:r>
            <a:r>
              <a:rPr lang="ru-RU" dirty="0"/>
              <a:t> предприятием «</a:t>
            </a:r>
            <a:r>
              <a:rPr lang="ru-RU" u="sng" dirty="0">
                <a:hlinkClick r:id="rId5" tooltip="Апрелевка Саунд (страница отсутствует)"/>
              </a:rPr>
              <a:t>Апрелевка Саунд</a:t>
            </a:r>
            <a:r>
              <a:rPr lang="ru-RU" dirty="0"/>
              <a:t>», а вместе с ним и в других сборниках фирмами «</a:t>
            </a:r>
            <a:r>
              <a:rPr lang="ru-RU" dirty="0">
                <a:hlinkClick r:id="rId6" tooltip="Мороз Рекордз"/>
              </a:rPr>
              <a:t>Мороз </a:t>
            </a:r>
            <a:r>
              <a:rPr lang="ru-RU" dirty="0" err="1">
                <a:hlinkClick r:id="rId6" tooltip="Мороз Рекордз"/>
              </a:rPr>
              <a:t>Рекордз</a:t>
            </a:r>
            <a:r>
              <a:rPr lang="ru-RU" dirty="0"/>
              <a:t>», «</a:t>
            </a:r>
            <a:r>
              <a:rPr lang="ru-RU" dirty="0" err="1"/>
              <a:t>Твик</a:t>
            </a:r>
            <a:r>
              <a:rPr lang="ru-RU" dirty="0"/>
              <a:t> </a:t>
            </a:r>
            <a:r>
              <a:rPr lang="ru-RU" dirty="0" err="1"/>
              <a:t>Лирек</a:t>
            </a:r>
            <a:r>
              <a:rPr lang="ru-RU" dirty="0"/>
              <a:t>» и других на кассетах и компакт-дисках, а с 1999 года — на дисках MP3, позже WMA.</a:t>
            </a:r>
          </a:p>
        </p:txBody>
      </p:sp>
    </p:spTree>
    <p:extLst>
      <p:ext uri="{BB962C8B-B14F-4D97-AF65-F5344CB8AC3E}">
        <p14:creationId xmlns:p14="http://schemas.microsoft.com/office/powerpoint/2010/main" val="3294187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 </a:t>
            </a:r>
            <a:r>
              <a:rPr lang="ru-RU" dirty="0"/>
              <a:t>Музыкальный анализ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Мелодия </a:t>
            </a:r>
            <a:r>
              <a:rPr lang="ru-RU" dirty="0" err="1" smtClean="0"/>
              <a:t>низходящая</a:t>
            </a:r>
            <a:r>
              <a:rPr lang="ru-RU" dirty="0" smtClean="0"/>
              <a:t>, ритм ровный, интонация убаюкивающая, темп умеренный, лад мажорный, динамика тихая, тембр мягкий.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8818" y="2712492"/>
            <a:ext cx="6096000" cy="385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0443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17</TotalTime>
  <Words>62</Words>
  <Application>Microsoft Office PowerPoint</Application>
  <PresentationFormat>Широкоэкранный</PresentationFormat>
  <Paragraphs>9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Century Gothic</vt:lpstr>
      <vt:lpstr>Wingdings 3</vt:lpstr>
      <vt:lpstr>Ион</vt:lpstr>
      <vt:lpstr>Колыбельная медведицы  </vt:lpstr>
      <vt:lpstr>1. Определить композитора и автора литературного текста? </vt:lpstr>
      <vt:lpstr>2 История создания </vt:lpstr>
      <vt:lpstr>4 Музыкальный анализ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Колыбельная медведицы  </dc:title>
  <dc:creator>Ренат Баширов</dc:creator>
  <cp:lastModifiedBy>Ренат Баширов</cp:lastModifiedBy>
  <cp:revision>2</cp:revision>
  <dcterms:created xsi:type="dcterms:W3CDTF">2019-01-14T18:41:48Z</dcterms:created>
  <dcterms:modified xsi:type="dcterms:W3CDTF">2019-01-14T18:59:05Z</dcterms:modified>
</cp:coreProperties>
</file>