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7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70FC-201A-465D-9AE1-13810CA90D9A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96A65-CF63-4242-9FE0-182DA4B22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CC218-DC82-4871-95D6-1E3E04C4FB1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CC218-DC82-4871-95D6-1E3E04C4FB1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A9E-A21B-4C53-B858-0C5F646EC05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DDC-A38B-4BEA-8A30-99B93C89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A9E-A21B-4C53-B858-0C5F646EC05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DDC-A38B-4BEA-8A30-99B93C89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A9E-A21B-4C53-B858-0C5F646EC05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DDC-A38B-4BEA-8A30-99B93C89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A9E-A21B-4C53-B858-0C5F646EC05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DDC-A38B-4BEA-8A30-99B93C89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A9E-A21B-4C53-B858-0C5F646EC05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DDC-A38B-4BEA-8A30-99B93C89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A9E-A21B-4C53-B858-0C5F646EC05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DDC-A38B-4BEA-8A30-99B93C89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A9E-A21B-4C53-B858-0C5F646EC05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DDC-A38B-4BEA-8A30-99B93C89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A9E-A21B-4C53-B858-0C5F646EC05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DDC-A38B-4BEA-8A30-99B93C89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A9E-A21B-4C53-B858-0C5F646EC05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DDC-A38B-4BEA-8A30-99B93C89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A9E-A21B-4C53-B858-0C5F646EC05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DDC-A38B-4BEA-8A30-99B93C89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A9E-A21B-4C53-B858-0C5F646EC05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DDC-A38B-4BEA-8A30-99B93C89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48A9E-A21B-4C53-B858-0C5F646EC05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7DDC-A38B-4BEA-8A30-99B93C89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-конечная звезда 2"/>
          <p:cNvSpPr/>
          <p:nvPr/>
        </p:nvSpPr>
        <p:spPr>
          <a:xfrm>
            <a:off x="7929586" y="400050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357158" y="4214818"/>
            <a:ext cx="914400" cy="107157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4214810" y="57150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4071934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571612"/>
            <a:ext cx="6072230" cy="28623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  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Путешествие </a:t>
            </a:r>
          </a:p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              в </a:t>
            </a:r>
          </a:p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       Норвегию - 2               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4287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Нина обладала прекрасным голосом, словно созданным для исполнения пьес Грига. 637 песен и романсов было создано Григом.</a:t>
            </a:r>
            <a:endParaRPr lang="ru-RU" dirty="0"/>
          </a:p>
        </p:txBody>
      </p:sp>
      <p:pic>
        <p:nvPicPr>
          <p:cNvPr id="2050" name="Picture 2" descr="C:\Users\Админ\Desktop\фото григ\Nina_Edvard_Gri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00990" cy="5286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\Desktop\фото григ\griegedvardogn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572032" cy="6357982"/>
          </a:xfrm>
          <a:prstGeom prst="rect">
            <a:avLst/>
          </a:prstGeom>
          <a:noFill/>
        </p:spPr>
      </p:pic>
      <p:pic>
        <p:nvPicPr>
          <p:cNvPr id="3076" name="Picture 4" descr="C:\Users\Админ\Desktop\фото григ\15-12255377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4000528" cy="6500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Всё творчество Грига формировалось под воздействием норвежской народной культуры. </a:t>
            </a:r>
            <a:endParaRPr lang="ru-RU" dirty="0"/>
          </a:p>
        </p:txBody>
      </p:sp>
      <p:pic>
        <p:nvPicPr>
          <p:cNvPr id="4099" name="Picture 3" descr="C:\Users\Админ\Desktop\фото григ\kCfV7ikXAL2QgVfuKq_l_gC0HH4zATt1i6quJXqpfE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000660" cy="5072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4071966" cy="485778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Григ страстно любил родную природу, совершал длительные поездки в горы. Под впечатлением норвежских сказок  создал свои знаменитые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произведения.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9394" name="Picture 2" descr="C:\Users\admin\Desktop\2396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0"/>
            <a:ext cx="4571999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Эдвард Григ – любовь и гордость норвежцев. Норвегия уставлена памятниками Григу.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Users\admin\Desktop\Eilif_Peterssen-Edvard_Grieg_1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214422"/>
            <a:ext cx="4929223" cy="5357850"/>
          </a:xfrm>
          <a:prstGeom prst="rect">
            <a:avLst/>
          </a:prstGeom>
          <a:noFill/>
        </p:spPr>
      </p:pic>
      <p:pic>
        <p:nvPicPr>
          <p:cNvPr id="57347" name="Picture 3" descr="C:\Users\admin\Desktop\3470661974_d1f914f640_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1214422"/>
            <a:ext cx="3714776" cy="535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5016"/>
            <a:ext cx="6072230" cy="9286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Умер Эдвард Григ в сентябре 1907 года</a:t>
            </a:r>
          </a:p>
          <a:p>
            <a:pPr>
              <a:buNone/>
            </a:pPr>
            <a:r>
              <a:rPr lang="ru-RU" dirty="0" smtClean="0"/>
              <a:t> от воспаления лёгких. </a:t>
            </a:r>
            <a:endParaRPr lang="ru-RU" dirty="0"/>
          </a:p>
        </p:txBody>
      </p:sp>
      <p:pic>
        <p:nvPicPr>
          <p:cNvPr id="5122" name="Picture 2" descr="C:\Users\Админ\Desktop\фото григ\grig.h175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0"/>
            <a:ext cx="3571900" cy="5500726"/>
          </a:xfrm>
          <a:prstGeom prst="rect">
            <a:avLst/>
          </a:prstGeom>
          <a:noFill/>
        </p:spPr>
      </p:pic>
      <p:pic>
        <p:nvPicPr>
          <p:cNvPr id="5123" name="Picture 3" descr="C:\Users\Админ\Desktop\фото григ\Lifesize_statue_of_Edvard_Gri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3230566" cy="5500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Великий композитор прожил всего 64 года и был похоронен, как сказочный герой в скале, рядом с домом, вместе с женой.</a:t>
            </a:r>
            <a:endParaRPr lang="ru-RU" dirty="0"/>
          </a:p>
        </p:txBody>
      </p:sp>
      <p:pic>
        <p:nvPicPr>
          <p:cNvPr id="6146" name="Picture 2" descr="C:\Users\Админ\Desktop\картинки норвегия\78042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68" y="1071546"/>
            <a:ext cx="7501022" cy="5500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фото григ\x_67ef9d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694113" cy="6357982"/>
          </a:xfrm>
          <a:prstGeom prst="rect">
            <a:avLst/>
          </a:prstGeom>
          <a:noFill/>
        </p:spPr>
      </p:pic>
      <p:pic>
        <p:nvPicPr>
          <p:cNvPr id="7171" name="Picture 3" descr="C:\Users\Админ\Desktop\фото григ\Edvard Gri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14290"/>
            <a:ext cx="4405342" cy="635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857784"/>
          </a:xfr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Если и мог кто-то явить миру гордый и чистый дух Норвегии, полный тёмной силы, страстной романтики и ослепительного света, то это безусловно Эдвард Григ.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300378" cy="6858000"/>
          </a:xfrm>
          <a:solidFill>
            <a:schemeClr val="accent5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И в этой прекрасной стране жил и творил великий музыкант и волшебник – Эдвард Григ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-357222" y="3286124"/>
            <a:ext cx="45719" cy="30232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Админ\Desktop\фото григ\bb52e43f9c_7193571_3597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857232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Эдвард Григ родился 15 июня 1843года в городе  Бергене.</a:t>
            </a:r>
            <a:endParaRPr lang="ru-RU" dirty="0"/>
          </a:p>
        </p:txBody>
      </p:sp>
      <p:pic>
        <p:nvPicPr>
          <p:cNvPr id="1026" name="Picture 2" descr="C:\Users\Админ\Desktop\фото григ\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4286280" cy="5572140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то григ\0d76b4dfa5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71546"/>
            <a:ext cx="4357718" cy="55721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Город Берген – город культурных традиций.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Трольхауген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– поместье, где жил Эдвард Григ.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1150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5298" name="Picture 2" descr="C:\Users\admin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072494" cy="52149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C:\Users\admin\Desktop\1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фото григ\iCAFDTX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4643470" cy="51435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40009"/>
            <a:ext cx="8229600" cy="133160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Мать Эдварда была профессиональной пианисткой. Увидев талант в своём ребёнке, сама стала обучать его музыке.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18573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Однажды к ним в гости приехал знаменитый  норвежский музыкант </a:t>
            </a:r>
            <a:r>
              <a:rPr lang="ru-RU" dirty="0" err="1" smtClean="0"/>
              <a:t>Уле</a:t>
            </a:r>
            <a:r>
              <a:rPr lang="ru-RU" dirty="0" smtClean="0"/>
              <a:t> Бум. Который, услышав игру Эдварда, сразу распознал его величайшую музыкальную одарённость. По совету </a:t>
            </a:r>
            <a:r>
              <a:rPr lang="ru-RU" dirty="0" err="1" smtClean="0"/>
              <a:t>Уля</a:t>
            </a:r>
            <a:r>
              <a:rPr lang="ru-RU" dirty="0" smtClean="0"/>
              <a:t> Бума,  в 15 лет, Григ поступил в консерваторию. После окончания консерватории Эдвард  возвратился  на родину.</a:t>
            </a:r>
            <a:endParaRPr lang="ru-RU" dirty="0"/>
          </a:p>
        </p:txBody>
      </p:sp>
      <p:pic>
        <p:nvPicPr>
          <p:cNvPr id="3075" name="Picture 3" descr="C:\Users\Админ\Desktop\фото григ\127071389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981200"/>
            <a:ext cx="364490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Удивительный облик был у этого невысокого и слабого здоровьем человека. Удивительный по красоте и благородству. 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714620"/>
            <a:ext cx="3643338" cy="35947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8370" name="Picture 2" descr="C:\Users\admin\Desktop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286676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43578"/>
            <a:ext cx="9144000" cy="1214422"/>
          </a:xfrm>
        </p:spPr>
        <p:txBody>
          <a:bodyPr/>
          <a:lstStyle/>
          <a:p>
            <a:r>
              <a:rPr lang="ru-RU" dirty="0" smtClean="0"/>
              <a:t>На родине, Эдвард Григ женится на своей двоюродной сестре-Нине.  </a:t>
            </a:r>
            <a:endParaRPr lang="ru-RU" dirty="0"/>
          </a:p>
        </p:txBody>
      </p:sp>
      <p:pic>
        <p:nvPicPr>
          <p:cNvPr id="1026" name="Picture 2" descr="C:\Users\Админ\Desktop\фото григ\grieg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3929090" cy="5286412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то григ\ab40483c50a016bd6b0e0ba7d8af36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857652" cy="5286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275</Words>
  <Application>Microsoft Office PowerPoint</Application>
  <PresentationFormat>Экран (4:3)</PresentationFormat>
  <Paragraphs>20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И в этой прекрасной стране жил и творил великий музыкант и волшебник – Эдвард Григ </vt:lpstr>
      <vt:lpstr>Слайд 3</vt:lpstr>
      <vt:lpstr>Город Берген – город культурных традиций. Трольхауген – поместье, где жил Эдвард Григ.</vt:lpstr>
      <vt:lpstr>Слайд 5</vt:lpstr>
      <vt:lpstr>Слайд 6</vt:lpstr>
      <vt:lpstr>Слайд 7</vt:lpstr>
      <vt:lpstr>Удивительный облик был у этого невысокого и слабого здоровьем человека. Удивительный по красоте и благородству. </vt:lpstr>
      <vt:lpstr>Слайд 9</vt:lpstr>
      <vt:lpstr>Слайд 10</vt:lpstr>
      <vt:lpstr>Слайд 11</vt:lpstr>
      <vt:lpstr>Слайд 12</vt:lpstr>
      <vt:lpstr>Григ страстно любил родную природу, совершал длительные поездки в горы. Под впечатлением норвежских сказок  создал свои знаменитые произведения.</vt:lpstr>
      <vt:lpstr>Эдвард Григ – любовь и гордость норвежцев. Норвегия уставлена памятниками Григу.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6</cp:revision>
  <dcterms:created xsi:type="dcterms:W3CDTF">2012-07-02T13:49:57Z</dcterms:created>
  <dcterms:modified xsi:type="dcterms:W3CDTF">2012-07-02T14:10:09Z</dcterms:modified>
</cp:coreProperties>
</file>