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6" r:id="rId3"/>
    <p:sldId id="257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35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57250" y="366187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56" y="1142976"/>
            <a:ext cx="5985910" cy="2643206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 Проект на тему: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          Профессии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072462"/>
            <a:ext cx="6858000" cy="1071538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sz="1400" dirty="0" smtClean="0"/>
              <a:t>           Выполнила   ученица  4 </a:t>
            </a:r>
            <a:r>
              <a:rPr lang="ru-RU" sz="1400" dirty="0" err="1" smtClean="0"/>
              <a:t>д</a:t>
            </a:r>
            <a:r>
              <a:rPr lang="ru-RU" sz="1400" dirty="0" smtClean="0"/>
              <a:t> класса</a:t>
            </a:r>
          </a:p>
          <a:p>
            <a:pPr algn="r">
              <a:buNone/>
            </a:pPr>
            <a:r>
              <a:rPr lang="ru-RU" sz="1400" dirty="0" smtClean="0"/>
              <a:t> МБОУ  СОШ №7  г. Туймазы</a:t>
            </a:r>
          </a:p>
          <a:p>
            <a:pPr algn="r">
              <a:buNone/>
            </a:pPr>
            <a:r>
              <a:rPr lang="ru-RU" sz="1400" dirty="0" smtClean="0"/>
              <a:t> </a:t>
            </a:r>
            <a:r>
              <a:rPr lang="ru-RU" sz="1400" dirty="0" err="1" smtClean="0"/>
              <a:t>Лутфуллина</a:t>
            </a:r>
            <a:r>
              <a:rPr lang="ru-RU" sz="1400" dirty="0" smtClean="0"/>
              <a:t> </a:t>
            </a:r>
            <a:r>
              <a:rPr lang="ru-RU" sz="1400" dirty="0" err="1" smtClean="0"/>
              <a:t>Ралина</a:t>
            </a:r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2183" y="380970"/>
            <a:ext cx="5829300" cy="2609867"/>
          </a:xfrm>
          <a:solidFill>
            <a:schemeClr val="bg1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14500" y="3771781"/>
            <a:ext cx="3429000" cy="3693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fontAlgn="base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85729" y="357161"/>
            <a:ext cx="6357982" cy="67403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Профессия– основной род занятий, трудовой деятельности. Иногда профессией называют общность всех людей, занятых данным видом труда. Эти люди работают в разных уголках страны на разных предприятиях в разных учреждениях, и, конечно, не все знают друг друга в лицо. Но они заняты одним делом, это их роднит. Люди одной профессии заняты одним делом, имеют сходные интересы, знания, навыки, образ жизни</a:t>
            </a:r>
            <a:r>
              <a:rPr lang="ru-RU" dirty="0" smtClean="0"/>
              <a:t>.</a:t>
            </a:r>
            <a:r>
              <a:rPr lang="ru-RU" dirty="0" smtClean="0"/>
              <a:t> Профессий на земле великое множество. </a:t>
            </a:r>
            <a:r>
              <a:rPr lang="ru-RU" dirty="0" smtClean="0"/>
              <a:t> </a:t>
            </a:r>
          </a:p>
          <a:p>
            <a:pPr fontAlgn="base"/>
            <a:r>
              <a:rPr lang="ru-RU" dirty="0" smtClean="0"/>
              <a:t> В настоящее время насчитывается более 8 тысяч профессий, и этот перечень постоянно пополняется. Скорее всего, об их подавляющем большинстве вы и не слышали, а о многих имеете весьма смутное </a:t>
            </a:r>
            <a:r>
              <a:rPr lang="ru-RU" dirty="0" smtClean="0"/>
              <a:t>представление.</a:t>
            </a:r>
          </a:p>
          <a:p>
            <a:pPr fontAlgn="base"/>
            <a:r>
              <a:rPr lang="ru-RU" dirty="0" smtClean="0"/>
              <a:t> Некоторые </a:t>
            </a:r>
            <a:r>
              <a:rPr lang="ru-RU" dirty="0" smtClean="0"/>
              <a:t>профессии исчезают, а некоторые появляются. Совсем недавно появились такие профессии: </a:t>
            </a:r>
            <a:endParaRPr lang="ru-RU" dirty="0" smtClean="0"/>
          </a:p>
          <a:p>
            <a:pPr marL="342900" indent="-342900" fontAlgn="base">
              <a:buAutoNum type="arabicPeriod"/>
            </a:pPr>
            <a:r>
              <a:rPr lang="ru-RU" dirty="0" err="1" smtClean="0"/>
              <a:t>Веб</a:t>
            </a:r>
            <a:r>
              <a:rPr lang="ru-RU" dirty="0" smtClean="0"/>
              <a:t> дизайнер</a:t>
            </a:r>
          </a:p>
          <a:p>
            <a:pPr marL="342900" indent="-342900" fontAlgn="base">
              <a:buAutoNum type="arabicPeriod"/>
            </a:pPr>
            <a:r>
              <a:rPr lang="ru-RU" dirty="0" smtClean="0"/>
              <a:t> Программист </a:t>
            </a:r>
          </a:p>
          <a:p>
            <a:pPr marL="342900" indent="-342900" fontAlgn="base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Блоггер</a:t>
            </a:r>
            <a:r>
              <a:rPr lang="ru-RU" dirty="0" smtClean="0"/>
              <a:t> </a:t>
            </a:r>
          </a:p>
          <a:p>
            <a:pPr marL="342900" indent="-342900" fontAlgn="base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Тренд-вотчер</a:t>
            </a:r>
            <a:endParaRPr lang="ru-RU" dirty="0" smtClean="0"/>
          </a:p>
          <a:p>
            <a:pPr marL="342900" indent="-342900" fontAlgn="base"/>
            <a:endParaRPr lang="ru-RU" dirty="0" smtClean="0"/>
          </a:p>
          <a:p>
            <a:pPr marL="342900" indent="-342900" fontAlgn="base"/>
            <a:r>
              <a:rPr lang="ru-RU" dirty="0" smtClean="0"/>
              <a:t> </a:t>
            </a:r>
            <a:r>
              <a:rPr lang="ru-RU" dirty="0" smtClean="0"/>
              <a:t>    Но </a:t>
            </a:r>
            <a:r>
              <a:rPr lang="ru-RU" dirty="0" smtClean="0"/>
              <a:t>рассказать детальнее хочется о профессиях, </a:t>
            </a:r>
            <a:r>
              <a:rPr lang="ru-RU" dirty="0" smtClean="0"/>
              <a:t>которые актуальны </a:t>
            </a:r>
            <a:r>
              <a:rPr lang="ru-RU" dirty="0" smtClean="0"/>
              <a:t>долгое </a:t>
            </a:r>
            <a:r>
              <a:rPr lang="ru-RU" dirty="0" smtClean="0"/>
              <a:t>время.</a:t>
            </a:r>
            <a:endParaRPr lang="ru-RU" dirty="0" smtClean="0"/>
          </a:p>
          <a:p>
            <a:pPr marL="342900" indent="-342900" fontAlgn="base">
              <a:buAutoNum type="arabicPeriod"/>
            </a:pPr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90" y="571474"/>
            <a:ext cx="6300810" cy="857252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Многие </a:t>
            </a:r>
            <a:r>
              <a:rPr lang="ru-RU" dirty="0" smtClean="0"/>
              <a:t>считают, что плотник – это то же, что и столяр, однако не стоит путать эти две разные профессии. Единственное, что их объединяет, так это то, что они работают с деревом. Столяр изготавливает мебель и другие изделия из деревянных досок и других материалов, а также украшает их резьбой по дереву. А откуда он берет все эти материалы – деревянные доски, панели и т.д.? Все эти вещи изготавливает плотник. Материалом для них служит в основном древесина хвойных пород, из которой, после ее обработки, плотник делает брёвна, брусья, доски, пластины, фанерные листы, деревянные плиты и другие стандартные деревянные конструкции, из которых потом столяр и будет мастерить различные изделия, например, мебель. Обработкой древесины тоже занимается плотник, при чём он может работать при помощи плотницких инструментов или пользоваться специальными машинами – всё зависит от масштаба стройки. Для строительства крупных объектов обработка древесины осуществляется на деревообрабатывающих машинах, а при малом объёме работ плотник всё делает сам. Основными его инструментами являются пила, топор, рубанок, долото и другие. Обработав древесину, плотник приступает к изготовлению из нее различных изделий и деталей – строительных материалов. Он также ведёт работы по установке разных деревянных конструкций. Устройство свай, закладка деревянных фундаментов, возведение деревянных стен и перегородок, полов и крыш – всё это входит в его работу. Чтобы стать плотником, нужно получить специальное образование, знать геометрию, математику, физику, химию и быть ответственным человеком: ведь от качества работы плотника зависит устойчивость и срок службы здания, а следовательно, жизнь многих </a:t>
            </a:r>
            <a:r>
              <a:rPr lang="ru-RU" dirty="0" smtClean="0"/>
              <a:t>людей.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</TotalTime>
  <Words>385</Words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Солнцестояние</vt:lpstr>
      <vt:lpstr>   Проект на тему:             Профессии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Рушан</dc:creator>
  <cp:lastModifiedBy>Рушан</cp:lastModifiedBy>
  <cp:revision>8</cp:revision>
  <dcterms:created xsi:type="dcterms:W3CDTF">2019-01-10T13:11:20Z</dcterms:created>
  <dcterms:modified xsi:type="dcterms:W3CDTF">2019-01-10T14:09:25Z</dcterms:modified>
</cp:coreProperties>
</file>