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E%D1%8E%D0%B7%D0%BC%D1%83%D0%BB%D1%8C%D1%82%D1%84%D0%B8%D0%BB%D1%8C%D0%BC" TargetMode="External"/><Relationship Id="rId13" Type="http://schemas.openxmlformats.org/officeDocument/2006/relationships/hyperlink" Target="https://ru.wikipedia.org/wiki/%D0%92%D0%B5%D0%B4%D0%B8%D1%89%D0%B5%D0%B2%D0%B0,_%D0%90%D0%B8%D0%B4%D0%B0_%D0%A1%D0%B5%D0%BC%D1%91%D0%BD%D0%BE%D0%B2%D0%BD%D0%B0" TargetMode="External"/><Relationship Id="rId3" Type="http://schemas.openxmlformats.org/officeDocument/2006/relationships/hyperlink" Target="https://ru.wikipedia.org/wiki/%D0%9C%D1%83%D0%BB%D1%8C%D1%82%D1%84%D0%B8%D0%BB%D1%8C%D0%BC" TargetMode="External"/><Relationship Id="rId7" Type="http://schemas.openxmlformats.org/officeDocument/2006/relationships/hyperlink" Target="https://ru.wikipedia.org/wiki/%D0%A3%D0%BC%D0%BA%D0%B0_(%D0%BC%D1%83%D0%BB%D1%8C%D1%82%D1%84%D0%B8%D0%BB%D1%8C%D0%BC)" TargetMode="External"/><Relationship Id="rId12" Type="http://schemas.openxmlformats.org/officeDocument/2006/relationships/hyperlink" Target="https://ru.wikipedia.org/wiki/%D0%9A%D1%80%D1%8B%D0%BB%D0%B0%D1%82%D0%BE%D0%B2,_%D0%95%D0%B2%D0%B3%D0%B5%D0%BD%D0%B8%D0%B9_%D0%9F%D0%B0%D0%B2%D0%BB%D0%BE%D0%B2%D0%B8%D1%87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BE%D0%BF%D0%BE%D0%B2,_%D0%92%D0%BB%D0%B0%D0%B4%D0%B8%D0%BC%D0%B8%D1%80_%D0%98%D0%B2%D0%B0%D0%BD%D0%BE%D0%B2%D0%B8%D1%87_(%D0%BC%D1%83%D0%BB%D1%8C%D1%82%D0%B8%D0%BF%D0%BB%D0%B8%D0%BA%D0%B0%D1%82%D0%BE%D1%80)" TargetMode="External"/><Relationship Id="rId11" Type="http://schemas.openxmlformats.org/officeDocument/2006/relationships/hyperlink" Target="https://ru.wikipedia.org/wiki/%D0%91%D0%B5%D0%BB%D1%8B%D0%B9_%D0%BC%D0%B5%D0%B4%D0%B2%D0%B5%D0%B4%D1%8C" TargetMode="External"/><Relationship Id="rId5" Type="http://schemas.openxmlformats.org/officeDocument/2006/relationships/hyperlink" Target="https://ru.wikipedia.org/wiki/%D0%9F%D0%B5%D0%BA%D0%B0%D1%80%D1%8C,_%D0%92%D0%BB%D0%B0%D0%B4%D0%B8%D0%BC%D0%B8%D1%80_%D0%98%D0%B7%D1%80%D0%B0%D0%B8%D0%BB%D0%B5%D0%B2%D0%B8%D1%87" TargetMode="External"/><Relationship Id="rId10" Type="http://schemas.openxmlformats.org/officeDocument/2006/relationships/hyperlink" Target="https://ru.wikipedia.org/wiki/%D0%A3%D0%BC%D0%BA%D0%B0_%D0%B8%D1%89%D0%B5%D1%82_%D0%B4%D1%80%D1%83%D0%B3%D0%B0_(%D0%BC%D1%83%D0%BB%D1%8C%D1%82%D1%84%D0%B8%D0%BB%D1%8C%D0%BC)" TargetMode="External"/><Relationship Id="rId4" Type="http://schemas.openxmlformats.org/officeDocument/2006/relationships/hyperlink" Target="https://ru.wikipedia.org/wiki/1969_%D0%B3%D0%BE%D0%B4_%D0%B2_%D0%BA%D0%B8%D0%BD%D0%BE" TargetMode="External"/><Relationship Id="rId9" Type="http://schemas.openxmlformats.org/officeDocument/2006/relationships/hyperlink" Target="https://ru.wikipedia.org/wiki/%D0%AF%D0%BA%D0%BE%D0%B2%D0%BB%D0%B5%D0%B2,_%D0%AE%D1%80%D0%B8%D0%B9_%D0%AF%D0%BA%D0%BE%D0%B2%D0%BB%D0%B5%D0%B2%D0%B8%D1%87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E%D0%BB%D1%8F%D1%80%D0%BD%D0%B0%D1%8F_%D1%81%D1%82%D0%B0%D0%BD%D1%86%D0%B8%D1%8F" TargetMode="External"/><Relationship Id="rId3" Type="http://schemas.openxmlformats.org/officeDocument/2006/relationships/hyperlink" Target="https://ru.wikipedia.org/wiki/%D0%91%D0%B5%D0%BB%D1%8B%D0%B9_%D0%BC%D0%B5%D0%B4%D0%B2%D0%B5%D0%B4%D1%8C" TargetMode="External"/><Relationship Id="rId7" Type="http://schemas.openxmlformats.org/officeDocument/2006/relationships/hyperlink" Target="https://ru.wikipedia.org/wiki/%D0%A3%D0%BC%D0%BA%D0%B0_%D0%B8%D1%89%D0%B5%D1%82_%D0%B4%D1%80%D1%83%D0%B3%D0%B0_(%D0%BC%D1%83%D0%BB%D1%8C%D1%82%D1%84%D0%B8%D0%BB%D1%8C%D0%BC)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7%D1%83%D0%BA%D1%87%D0%B8" TargetMode="External"/><Relationship Id="rId5" Type="http://schemas.openxmlformats.org/officeDocument/2006/relationships/hyperlink" Target="https://ru.wikipedia.org/wiki/%D0%A1%D0%B0%D0%BC%D0%B5%D1%86" TargetMode="External"/><Relationship Id="rId4" Type="http://schemas.openxmlformats.org/officeDocument/2006/relationships/hyperlink" Target="https://ru.wikipedia.org/wiki/%D0%A7%D1%83%D0%BA%D0%BE%D1%82%D1%81%D0%BA%D0%B8%D0%B9_%D1%8F%D0%B7%D1%8B%D0%BA" TargetMode="External"/><Relationship Id="rId9" Type="http://schemas.openxmlformats.org/officeDocument/2006/relationships/hyperlink" Target="https://ru.wikipedia.org/wiki/%D0%92%D0%B5%D1%80%D1%82%D0%BE%D0%BB%D1%91%D1%8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ral\Downloads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ral\Downloads\0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58776"/>
            <a:ext cx="9144000" cy="691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ral\Downloads\1500549332315005493243umka-ishhet-druga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929322" y="214291"/>
            <a:ext cx="321467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У́мка</a:t>
            </a:r>
            <a:r>
              <a:rPr lang="ru-RU" b="1" dirty="0" smtClean="0"/>
              <a:t>»</a:t>
            </a:r>
            <a:r>
              <a:rPr lang="ru-RU" dirty="0" smtClean="0"/>
              <a:t> — советский рисованный </a:t>
            </a:r>
            <a:r>
              <a:rPr lang="ru-RU" dirty="0" smtClean="0">
                <a:hlinkClick r:id="rId3" tooltip="Мультфильм"/>
              </a:rPr>
              <a:t>мультфильм</a:t>
            </a:r>
            <a:r>
              <a:rPr lang="ru-RU" dirty="0" smtClean="0"/>
              <a:t> </a:t>
            </a:r>
            <a:r>
              <a:rPr lang="ru-RU" dirty="0" smtClean="0">
                <a:hlinkClick r:id="rId4" tooltip="1969 год в кино"/>
              </a:rPr>
              <a:t>1969</a:t>
            </a:r>
            <a:r>
              <a:rPr lang="ru-RU" dirty="0" smtClean="0"/>
              <a:t> года, первый из популярной дилогии о медвежонке Умке, созданной режиссёрами </a:t>
            </a:r>
            <a:r>
              <a:rPr lang="ru-RU" dirty="0" smtClean="0">
                <a:hlinkClick r:id="rId5" tooltip="Пекарь, Владимир Израилевич"/>
              </a:rPr>
              <a:t>Владимиром Пекарем</a:t>
            </a:r>
            <a:r>
              <a:rPr lang="ru-RU" dirty="0" smtClean="0"/>
              <a:t> и </a:t>
            </a:r>
            <a:r>
              <a:rPr lang="ru-RU" dirty="0" smtClean="0">
                <a:hlinkClick r:id="rId6" tooltip="Попов, Владимир Иванович (мультипликатор)"/>
              </a:rPr>
              <a:t>Владимиром Поповым</a:t>
            </a:r>
            <a:r>
              <a:rPr lang="ru-RU" baseline="30000" dirty="0" smtClean="0">
                <a:hlinkClick r:id="rId7"/>
              </a:rPr>
              <a:t>[1]</a:t>
            </a:r>
            <a:r>
              <a:rPr lang="ru-RU" dirty="0" smtClean="0"/>
              <a:t> на студии «</a:t>
            </a:r>
            <a:r>
              <a:rPr lang="ru-RU" dirty="0" err="1" smtClean="0">
                <a:hlinkClick r:id="rId8" tooltip="Союзмультфильм"/>
              </a:rPr>
              <a:t>Союзмультфильм</a:t>
            </a:r>
            <a:r>
              <a:rPr lang="ru-RU" dirty="0" smtClean="0"/>
              <a:t>». Автор сценария — писатель </a:t>
            </a:r>
            <a:r>
              <a:rPr lang="ru-RU" dirty="0" smtClean="0">
                <a:hlinkClick r:id="rId9" tooltip="Яковлев, Юрий Яковлевич"/>
              </a:rPr>
              <a:t>Юрий Яковлев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Мультфильм и его продолжение «</a:t>
            </a:r>
            <a:r>
              <a:rPr lang="ru-RU" dirty="0" smtClean="0">
                <a:hlinkClick r:id="rId10" tooltip="Умка ищет друга (мультфильм)"/>
              </a:rPr>
              <a:t>Умка ищет друга</a:t>
            </a:r>
            <a:r>
              <a:rPr lang="ru-RU" dirty="0" smtClean="0"/>
              <a:t>» получили огромную популярность благодаря удачно придуманному и нарисованному образу белого медвежонка и его </a:t>
            </a:r>
            <a:r>
              <a:rPr lang="ru-RU" dirty="0" smtClean="0">
                <a:hlinkClick r:id="rId11" tooltip="Белый медведь"/>
              </a:rPr>
              <a:t>мамы-медведицы</a:t>
            </a:r>
            <a:r>
              <a:rPr lang="ru-RU" dirty="0" smtClean="0"/>
              <a:t>, голосам актёров, музыке </a:t>
            </a:r>
            <a:r>
              <a:rPr lang="ru-RU" dirty="0" smtClean="0">
                <a:hlinkClick r:id="rId12" tooltip="Крылатов, Евгений Павлович"/>
              </a:rPr>
              <a:t>Евгения </a:t>
            </a:r>
            <a:r>
              <a:rPr lang="ru-RU" dirty="0" err="1" smtClean="0">
                <a:hlinkClick r:id="rId12" tooltip="Крылатов, Евгений Павлович"/>
              </a:rPr>
              <a:t>Крылатова</a:t>
            </a:r>
            <a:r>
              <a:rPr lang="ru-RU" dirty="0" smtClean="0"/>
              <a:t> и песне (колыбельной) медведицы в исполнении </a:t>
            </a:r>
            <a:r>
              <a:rPr lang="ru-RU" u="sng" dirty="0" err="1" smtClean="0">
                <a:hlinkClick r:id="rId13"/>
              </a:rPr>
              <a:t>Аиды</a:t>
            </a:r>
            <a:r>
              <a:rPr lang="ru-RU" u="sng" dirty="0" smtClean="0">
                <a:hlinkClick r:id="rId13"/>
              </a:rPr>
              <a:t> Ведищевой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ral\Downloads\umka-kn-768x5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28574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3" tooltip="Белый медведь"/>
              </a:rPr>
              <a:t>Белый медвежонок</a:t>
            </a:r>
            <a:r>
              <a:rPr lang="ru-RU" dirty="0" smtClean="0"/>
              <a:t> по имени </a:t>
            </a:r>
            <a:r>
              <a:rPr lang="ru-RU" dirty="0" err="1" smtClean="0"/>
              <a:t>У́мка</a:t>
            </a:r>
            <a:r>
              <a:rPr lang="ru-RU" dirty="0" smtClean="0"/>
              <a:t> (от </a:t>
            </a:r>
            <a:r>
              <a:rPr lang="ru-RU" dirty="0" err="1" smtClean="0">
                <a:hlinkClick r:id="rId4" tooltip="Чукотский язык"/>
              </a:rPr>
              <a:t>чук</a:t>
            </a:r>
            <a:r>
              <a:rPr lang="ru-RU" dirty="0" smtClean="0">
                <a:hlinkClick r:id="rId4" tooltip="Чукотский язык"/>
              </a:rPr>
              <a:t>.</a:t>
            </a:r>
            <a:r>
              <a:rPr lang="ru-RU" dirty="0" smtClean="0"/>
              <a:t> </a:t>
            </a:r>
            <a:r>
              <a:rPr lang="ru-RU" i="1" dirty="0" err="1" smtClean="0"/>
              <a:t>умӄы́</a:t>
            </a:r>
            <a:r>
              <a:rPr lang="ru-RU" dirty="0" err="1" smtClean="0"/>
              <a:t> </a:t>
            </a:r>
            <a:r>
              <a:rPr lang="ru-RU" dirty="0" smtClean="0"/>
              <a:t>— «</a:t>
            </a:r>
            <a:r>
              <a:rPr lang="ru-RU" dirty="0" smtClean="0">
                <a:hlinkClick r:id="rId5" tooltip="Самец"/>
              </a:rPr>
              <a:t>самец</a:t>
            </a:r>
            <a:r>
              <a:rPr lang="ru-RU" dirty="0" smtClean="0"/>
              <a:t> белого медведя») случайно познакомился с мальчиком-</a:t>
            </a:r>
            <a:r>
              <a:rPr lang="ru-RU" dirty="0" smtClean="0">
                <a:hlinkClick r:id="rId6" tooltip="Чукчи"/>
              </a:rPr>
              <a:t>чукчей</a:t>
            </a:r>
            <a:r>
              <a:rPr lang="ru-RU" dirty="0" smtClean="0"/>
              <a:t>. Они подружились. Однако люди уходят из той местности, где жил Умка. Медвежонок опечален. Он хочет найти своего друга. </a:t>
            </a:r>
            <a:br>
              <a:rPr lang="ru-RU" dirty="0" smtClean="0"/>
            </a:br>
            <a:r>
              <a:rPr lang="ru-RU" dirty="0" smtClean="0"/>
              <a:t>Во </a:t>
            </a:r>
            <a:r>
              <a:rPr lang="ru-RU" dirty="0" smtClean="0">
                <a:hlinkClick r:id="rId7" tooltip="Умка ищет друга (мультфильм)"/>
              </a:rPr>
              <a:t>второй части мультфильма</a:t>
            </a:r>
            <a:r>
              <a:rPr lang="ru-RU" dirty="0" smtClean="0"/>
              <a:t>, придя на находящуюся неподалёку </a:t>
            </a:r>
            <a:r>
              <a:rPr lang="ru-RU" dirty="0" smtClean="0">
                <a:hlinkClick r:id="rId8" tooltip="Полярная станция"/>
              </a:rPr>
              <a:t>полярную станцию</a:t>
            </a:r>
            <a:r>
              <a:rPr lang="ru-RU" dirty="0" smtClean="0"/>
              <a:t>, Умка, после ряда забавных приключений, втайне от мамы, ухитряется сесть в </a:t>
            </a:r>
            <a:r>
              <a:rPr lang="ru-RU" dirty="0" smtClean="0">
                <a:hlinkClick r:id="rId9" tooltip="Вертолёт"/>
              </a:rPr>
              <a:t>вертолёт</a:t>
            </a:r>
            <a:r>
              <a:rPr lang="ru-RU" dirty="0" smtClean="0"/>
              <a:t>, чтобы продолжить поиски приятеля-мальчика.</a:t>
            </a:r>
          </a:p>
          <a:p>
            <a:r>
              <a:rPr lang="ru-RU" dirty="0" smtClean="0"/>
              <a:t>Создатели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Ural\Downloads\02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Ural</dc:creator>
  <cp:lastModifiedBy>Ural</cp:lastModifiedBy>
  <cp:revision>2</cp:revision>
  <dcterms:created xsi:type="dcterms:W3CDTF">2016-11-07T09:58:09Z</dcterms:created>
  <dcterms:modified xsi:type="dcterms:W3CDTF">2019-01-13T11:51:26Z</dcterms:modified>
</cp:coreProperties>
</file>