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6" autoAdjust="0"/>
    <p:restoredTop sz="93284" autoAdjust="0"/>
  </p:normalViewPr>
  <p:slideViewPr>
    <p:cSldViewPr>
      <p:cViewPr>
        <p:scale>
          <a:sx n="84" d="100"/>
          <a:sy n="84" d="100"/>
        </p:scale>
        <p:origin x="-630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6448" y="-1035496"/>
            <a:ext cx="13177464" cy="8079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3792" y="962725"/>
            <a:ext cx="885698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1.Умка-Колыбельная </a:t>
            </a:r>
            <a:r>
              <a:rPr lang="ru-RU" sz="2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медведицы из 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мультфильма</a:t>
            </a:r>
            <a:r>
              <a:rPr lang="ru-RU" sz="2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sz="2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2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Музыка Е. </a:t>
            </a:r>
            <a:r>
              <a:rPr lang="ru-RU" sz="28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Крылатова</a:t>
            </a:r>
            <a:r>
              <a:rPr lang="ru-RU" sz="2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, сл. Ю. Яковлева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2049810"/>
            <a:ext cx="8856984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2.Колыбельная Светлане-Фильм по пьесе Александра Гладкова «Давным-давно».</a:t>
            </a:r>
          </a:p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 многом популярности пьесе и фильму добавила великолепная музыка, сочиненная Тихоном Николаевичем  специально для пьесы - самая известная это  "Колыбельная Светланы",</a:t>
            </a:r>
          </a:p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фильме ее поет Лариса </a:t>
            </a:r>
            <a:r>
              <a:rPr lang="ru-RU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Голубкина,также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известно что ее исполняли в разное время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80528" y="5589240"/>
            <a:ext cx="842493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3.Брамс 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Колыбельная-написал Немецкий 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композитор и пианист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Иоганнес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Брамс 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27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8680" y="-846559"/>
            <a:ext cx="10895756" cy="7704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11560" y="908720"/>
            <a:ext cx="6984776" cy="615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33333"/>
                </a:solidFill>
                <a:latin typeface="times new roman"/>
              </a:rPr>
              <a:t>В начале 40-х годов драматург </a:t>
            </a:r>
            <a:r>
              <a:rPr lang="ru-RU" sz="2000" dirty="0" err="1">
                <a:solidFill>
                  <a:srgbClr val="333333"/>
                </a:solidFill>
                <a:latin typeface="times new roman"/>
              </a:rPr>
              <a:t>Aлександр</a:t>
            </a:r>
            <a:r>
              <a:rPr lang="ru-RU" sz="2000" dirty="0">
                <a:solidFill>
                  <a:srgbClr val="333333"/>
                </a:solidFill>
                <a:latin typeface="times new roman"/>
              </a:rPr>
              <a:t> Константинович Гладков написал  героическую-патриотическую, но при этом веселую пьесу про Отечественную войну 1812г. "Давным-давно". А в 1962г. по пьесе режиссер Эльдар Рязанов снял фильм "Гусарская баллада". Популярность фильма стала просто народной.</a:t>
            </a:r>
            <a:br>
              <a:rPr lang="ru-RU" sz="2000" dirty="0">
                <a:solidFill>
                  <a:srgbClr val="333333"/>
                </a:solidFill>
                <a:latin typeface="times new roman"/>
              </a:rPr>
            </a:br>
            <a:r>
              <a:rPr lang="ru-RU" sz="2000" dirty="0">
                <a:solidFill>
                  <a:srgbClr val="333333"/>
                </a:solidFill>
                <a:latin typeface="times new roman"/>
              </a:rPr>
              <a:t/>
            </a:r>
            <a:br>
              <a:rPr lang="ru-RU" sz="2000" dirty="0">
                <a:solidFill>
                  <a:srgbClr val="333333"/>
                </a:solidFill>
                <a:latin typeface="times new roman"/>
              </a:rPr>
            </a:br>
            <a:r>
              <a:rPr lang="ru-RU" sz="2000" dirty="0">
                <a:solidFill>
                  <a:srgbClr val="333333"/>
                </a:solidFill>
                <a:latin typeface="times new roman"/>
              </a:rPr>
              <a:t>Во многом популярности пьесе и фильму добавила великолепная музыка, сочиненная Тихоном Николаевичем Хренниковым специально для пьесы - помимо песни "Колыбельная Светланы", там есть еще несколько прекрасных его песен на стихи Гладкова.</a:t>
            </a:r>
            <a:endParaRPr lang="ru-RU" sz="2000" dirty="0">
              <a:solidFill>
                <a:srgbClr val="333333"/>
              </a:solidFill>
              <a:latin typeface="Arial"/>
            </a:endParaRPr>
          </a:p>
          <a:p>
            <a:r>
              <a:rPr lang="ru-RU" sz="2000" dirty="0">
                <a:solidFill>
                  <a:srgbClr val="333333"/>
                </a:solidFill>
                <a:latin typeface="times new roman"/>
              </a:rPr>
              <a:t>Народ полюбил песни Хренникова, которых написал он множество. К пьесам, к фильмам, просто так. И "Колыбельная Светланы" стоит в ряду его лучших лирических песен. Французский композитор Жорж </a:t>
            </a:r>
            <a:r>
              <a:rPr lang="ru-RU" sz="2000" dirty="0" err="1">
                <a:solidFill>
                  <a:srgbClr val="333333"/>
                </a:solidFill>
                <a:latin typeface="times new roman"/>
              </a:rPr>
              <a:t>Орик</a:t>
            </a:r>
            <a:r>
              <a:rPr lang="ru-RU" sz="2000" dirty="0">
                <a:solidFill>
                  <a:srgbClr val="333333"/>
                </a:solidFill>
                <a:latin typeface="times new roman"/>
              </a:rPr>
              <a:t> (</a:t>
            </a:r>
            <a:r>
              <a:rPr lang="ru-RU" sz="2000" dirty="0" err="1">
                <a:solidFill>
                  <a:srgbClr val="333333"/>
                </a:solidFill>
                <a:latin typeface="times new roman"/>
              </a:rPr>
              <a:t>Georges</a:t>
            </a:r>
            <a:r>
              <a:rPr lang="ru-RU" sz="2000" dirty="0">
                <a:solidFill>
                  <a:srgbClr val="333333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/>
              </a:rPr>
              <a:t>Auric</a:t>
            </a:r>
            <a:r>
              <a:rPr lang="ru-RU" sz="2000" dirty="0">
                <a:solidFill>
                  <a:srgbClr val="333333"/>
                </a:solidFill>
                <a:latin typeface="times new roman"/>
              </a:rPr>
              <a:t>) прямо сказал: "Если бы Хренников сочинил только одну мелодию - "Колыбельную Светлане" - его имя было бы уже навечно занесено в музыкальные анналы".</a:t>
            </a:r>
            <a:endParaRPr lang="ru-RU" sz="2000" b="0" i="0" dirty="0">
              <a:solidFill>
                <a:srgbClr val="333333"/>
              </a:solidFill>
              <a:effectLst/>
              <a:latin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368613" y="0"/>
            <a:ext cx="940511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История «</a:t>
            </a:r>
            <a:r>
              <a:rPr lang="ru-RU" sz="40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колыбельная Светланы»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06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0808" y="-612775"/>
            <a:ext cx="13174663" cy="808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8848" y="-612775"/>
            <a:ext cx="13174663" cy="808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8520" y="1412776"/>
            <a:ext cx="9285883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1.Умка-Колыбельная 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медведицы из мультфильма</a:t>
            </a:r>
            <a:b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Музыка Е. </a:t>
            </a:r>
            <a:r>
              <a:rPr lang="ru-RU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Крылатова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сл. Ю. Яковлева</a:t>
            </a:r>
          </a:p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Спокойная, мажор</a:t>
            </a:r>
          </a:p>
          <a:p>
            <a:pPr algn="ctr"/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2.Колыбельная Светлане-Фильм по пьесе </a:t>
            </a:r>
            <a:endParaRPr lang="ru-RU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Александра 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Гладкова «Давным-давно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».</a:t>
            </a:r>
          </a:p>
          <a:p>
            <a:pPr algn="ctr"/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ечальная, мажор</a:t>
            </a:r>
          </a:p>
          <a:p>
            <a:pPr algn="ctr"/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3.Брамс Колыбельная-написал Немецкий композитор и пианист </a:t>
            </a:r>
            <a:r>
              <a:rPr lang="ru-RU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Иоганнес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Брамс </a:t>
            </a:r>
          </a:p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Светлая, приятная, мажор</a:t>
            </a:r>
          </a:p>
          <a:p>
            <a:pPr algn="ctr"/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911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6172" y="-675456"/>
            <a:ext cx="13174663" cy="808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772816"/>
            <a:ext cx="6986785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Сделайте 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сравнение 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трех:</a:t>
            </a:r>
          </a:p>
          <a:p>
            <a:pPr algn="ctr"/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2.Колыбельная Светлане-Фильм по пьесе Александра Гладкова «Давным-давно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» По сравнению с другими две она более грустная 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514350" indent="-514350" algn="ctr">
              <a:buAutoNum type="arabicPeriod" startAt="4"/>
            </a:pP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51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800" y="-963488"/>
            <a:ext cx="13174663" cy="808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692696"/>
            <a:ext cx="792088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Какая </a:t>
            </a:r>
            <a:r>
              <a:rPr lang="ru-RU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из композиций понравилась больше всего и почему</a:t>
            </a:r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</a:p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Мне больше всего понравилась композиция Умка- Колыбельная медведицы, потому что в детстве смотрела мультик Умка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204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0808" y="-609600"/>
            <a:ext cx="13174663" cy="808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972617" y="1807368"/>
            <a:ext cx="936104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Ваше 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отношение к прослушанной 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музыке?</a:t>
            </a:r>
          </a:p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Хорошее 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4062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8760" y="-609600"/>
            <a:ext cx="13174663" cy="808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39627" y="2967335"/>
            <a:ext cx="7064755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внимание! </a:t>
            </a:r>
          </a:p>
          <a:p>
            <a:pPr algn="ctr"/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Выполнила: </a:t>
            </a:r>
            <a:r>
              <a:rPr lang="ru-RU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Шайдуллина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Камила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4д </a:t>
            </a:r>
          </a:p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МБОУ СОШ №7 </a:t>
            </a:r>
            <a:r>
              <a:rPr lang="ru-RU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г.Туймазы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17631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143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Рустам</dc:creator>
  <cp:lastModifiedBy>Рустам</cp:lastModifiedBy>
  <cp:revision>12</cp:revision>
  <dcterms:created xsi:type="dcterms:W3CDTF">2019-01-10T18:12:43Z</dcterms:created>
  <dcterms:modified xsi:type="dcterms:W3CDTF">2019-01-13T09:43:46Z</dcterms:modified>
</cp:coreProperties>
</file>