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7" r:id="rId5"/>
    <p:sldId id="260" r:id="rId6"/>
    <p:sldId id="258" r:id="rId7"/>
    <p:sldId id="261" r:id="rId8"/>
    <p:sldId id="259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1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18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133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21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02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30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17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605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08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294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5562-A996-4F2F-A20B-9682968E5337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793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6200000">
            <a:off x="1150219" y="-1299044"/>
            <a:ext cx="6843562" cy="94416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0662952">
            <a:off x="8168" y="-62271"/>
            <a:ext cx="3439955" cy="10845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E5562-A996-4F2F-A20B-9682968E5337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68691" y="4943728"/>
            <a:ext cx="2175309" cy="19142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CF64D-2BE6-4225-A54F-8F9145C9EEB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870464">
            <a:off x="950403" y="5679649"/>
            <a:ext cx="508107" cy="584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870464">
            <a:off x="244067" y="5060944"/>
            <a:ext cx="508107" cy="5843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870464">
            <a:off x="1766731" y="6218108"/>
            <a:ext cx="508107" cy="5843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870464">
            <a:off x="7802290" y="27822"/>
            <a:ext cx="508107" cy="58431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870464">
            <a:off x="8529161" y="533114"/>
            <a:ext cx="508107" cy="58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455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4582" y="822960"/>
            <a:ext cx="7210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Дистанционная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Акмуллинская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олимпиада </a:t>
            </a: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музыке для одаренных детей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9850" y="2428141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II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тур. Презентация.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Колыбельные</a:t>
            </a:r>
          </a:p>
        </p:txBody>
      </p:sp>
      <p:pic>
        <p:nvPicPr>
          <p:cNvPr id="6" name="Рисунок 5" descr="1C_4kixEmP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5818" y="1550126"/>
            <a:ext cx="2540000" cy="381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75166" y="4667867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 ученик 2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класса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7 г.Туймазы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Иванов Михаил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0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Анализ колыбельных песен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Интонация – убаюкивающая</a:t>
            </a:r>
          </a:p>
          <a:p>
            <a:r>
              <a:rPr lang="ru-RU" dirty="0" smtClean="0"/>
              <a:t>Ритм – ровный</a:t>
            </a:r>
          </a:p>
          <a:p>
            <a:r>
              <a:rPr lang="ru-RU" dirty="0" smtClean="0"/>
              <a:t>Мелодия – нисходящая</a:t>
            </a:r>
          </a:p>
          <a:p>
            <a:r>
              <a:rPr lang="ru-RU" dirty="0" smtClean="0"/>
              <a:t>Темп – умеренный</a:t>
            </a:r>
          </a:p>
          <a:p>
            <a:r>
              <a:rPr lang="ru-RU" dirty="0" smtClean="0"/>
              <a:t>Лад – мажорный</a:t>
            </a:r>
          </a:p>
          <a:p>
            <a:r>
              <a:rPr lang="ru-RU" dirty="0" smtClean="0"/>
              <a:t>Динамика – тихая</a:t>
            </a:r>
          </a:p>
          <a:p>
            <a:r>
              <a:rPr lang="ru-RU" dirty="0" smtClean="0"/>
              <a:t>Регистр – средний</a:t>
            </a:r>
          </a:p>
          <a:p>
            <a:r>
              <a:rPr lang="ru-RU" dirty="0" smtClean="0"/>
              <a:t>Тембр - мягкий</a:t>
            </a:r>
            <a:endParaRPr lang="ru-RU" dirty="0"/>
          </a:p>
        </p:txBody>
      </p:sp>
      <p:pic>
        <p:nvPicPr>
          <p:cNvPr id="20482" name="Picture 2" descr="http://4.bp.blogspot.com/-eGsSu0J9J70/VAjNVA9pKeI/AAAAAAAAAgM/cVSJI4KW1Gs/s1600/NOTAS%2BMUSICALES%2BPNG%2BGRATIS%2BDESCARG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8535" y="1097280"/>
            <a:ext cx="3615521" cy="4676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1713" y="1224733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Среди всех данных композиций большей популярностью пользуется «Колыбельная» Брамса. Колыбельная обладает ярко выраженным успокаивающим действием благодаря равномерному звучанию, убаюкивающему ритму, мягкой мелодии. "Колыбельная Светланы" стоит в ряду его лучших лирических песен. Ну, а любимицей всех детей советского времени остается «Колыбельная медведицы».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84172" y="849086"/>
            <a:ext cx="4596492" cy="42715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Во всех трех песнях простая, монотонная мелодия, плавное и медленное звучание, а в текста звучат ласковые слова,  нежное и доброе отношение к ребенку. Все три песни мне понравились, сложно выделить только одну. Каждая из них по-своему красива.</a:t>
            </a:r>
            <a:endParaRPr lang="ru-RU" dirty="0"/>
          </a:p>
        </p:txBody>
      </p:sp>
      <p:pic>
        <p:nvPicPr>
          <p:cNvPr id="1028" name="Picture 4" descr="http://lepassetempsderose.l.e.pic.centerblog.net/o/3e464c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236" y="1136725"/>
            <a:ext cx="2907913" cy="3970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s://avatanplus.com/files/resources/original/58849f1dd1604159c60d8ca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04795"/>
            <a:ext cx="7124700" cy="4267200"/>
          </a:xfrm>
          <a:prstGeom prst="rect">
            <a:avLst/>
          </a:prstGeom>
          <a:noFill/>
        </p:spPr>
      </p:pic>
      <p:pic>
        <p:nvPicPr>
          <p:cNvPr id="24584" name="Picture 8" descr="http://www.playcast.ru/uploads/2017/10/06/235936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9897"/>
            <a:ext cx="9144000" cy="6593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461" y="1083583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Самые важные песни в мире - колыбельные…</a:t>
            </a:r>
            <a:endParaRPr lang="ru-RU" dirty="0"/>
          </a:p>
        </p:txBody>
      </p:sp>
      <p:pic>
        <p:nvPicPr>
          <p:cNvPr id="23554" name="Picture 2" descr="https://img-fotki.yandex.ru/get/6421/83813999.1007/0_d3a72_ae9de02c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24" y="2095500"/>
            <a:ext cx="45529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4136" y="809897"/>
            <a:ext cx="8360229" cy="207699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Колыбельная</a:t>
            </a:r>
            <a:r>
              <a:rPr lang="ru-RU" b="1" dirty="0" smtClean="0"/>
              <a:t> </a:t>
            </a:r>
            <a:r>
              <a:rPr lang="ru-RU" b="1" dirty="0" smtClean="0"/>
              <a:t>песня</a:t>
            </a:r>
            <a:r>
              <a:rPr lang="ru-RU" dirty="0" smtClean="0"/>
              <a:t> - один</a:t>
            </a:r>
            <a:r>
              <a:rPr lang="ru-RU" dirty="0" smtClean="0"/>
              <a:t> из </a:t>
            </a:r>
            <a:r>
              <a:rPr lang="ru-RU" dirty="0" smtClean="0"/>
              <a:t>древнейших жанров фольклора.</a:t>
            </a:r>
            <a:r>
              <a:rPr lang="ru-RU" dirty="0" smtClean="0"/>
              <a:t> Обычно </a:t>
            </a:r>
            <a:r>
              <a:rPr lang="ru-RU" dirty="0" smtClean="0"/>
              <a:t>это мелодия или</a:t>
            </a:r>
            <a:r>
              <a:rPr lang="ru-RU" dirty="0" smtClean="0"/>
              <a:t> песня, </a:t>
            </a:r>
            <a:r>
              <a:rPr lang="ru-RU" dirty="0" smtClean="0"/>
              <a:t>напеваемая людьми</a:t>
            </a:r>
            <a:r>
              <a:rPr lang="ru-RU" dirty="0" smtClean="0"/>
              <a:t> для успокаивания и засыпания.</a:t>
            </a:r>
            <a:endParaRPr lang="ru-RU" dirty="0"/>
          </a:p>
        </p:txBody>
      </p:sp>
      <p:pic>
        <p:nvPicPr>
          <p:cNvPr id="25602" name="Picture 2" descr="http://krasivie-kartinki.ru/images/son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7701" y="2543221"/>
            <a:ext cx="3686175" cy="293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pPr algn="ctr"/>
            <a:r>
              <a:rPr lang="ru-RU" dirty="0" smtClean="0"/>
              <a:t>«Колыбельная медведицы»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646" y="1515290"/>
            <a:ext cx="7796893" cy="17634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Композитор– Евгений </a:t>
            </a:r>
            <a:r>
              <a:rPr lang="ru-RU" dirty="0" err="1" smtClean="0"/>
              <a:t>Крылатов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Автор текста – Юрий Яковлев</a:t>
            </a:r>
          </a:p>
          <a:p>
            <a:pPr>
              <a:buNone/>
            </a:pPr>
            <a:r>
              <a:rPr lang="ru-RU" dirty="0" smtClean="0"/>
              <a:t>Исполнение – Аида Ведищева</a:t>
            </a:r>
          </a:p>
        </p:txBody>
      </p:sp>
      <p:pic>
        <p:nvPicPr>
          <p:cNvPr id="1026" name="Picture 2" descr="http://gifok.net/images/2016/01/03/Polar_Bears_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254" y="4354542"/>
            <a:ext cx="1233572" cy="1632857"/>
          </a:xfrm>
          <a:prstGeom prst="rect">
            <a:avLst/>
          </a:prstGeom>
          <a:noFill/>
        </p:spPr>
      </p:pic>
      <p:pic>
        <p:nvPicPr>
          <p:cNvPr id="1028" name="Picture 4" descr="https://gallery.yopriceville.com/var/resizes/Free-Clipart-Pictures/Animals-PNG/White_Polar_Bear_Transparent_PNG_Clip_Art_Image.png?m=15071721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603" y="2567168"/>
            <a:ext cx="4234014" cy="2540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31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58907" y="658907"/>
            <a:ext cx="385930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/>
              <a:t>  «Умка»</a:t>
            </a:r>
            <a:r>
              <a:rPr lang="ru-RU" sz="2400" dirty="0" smtClean="0"/>
              <a:t> — советский рисованный мультфильм 1969 года. Композитор Евгений </a:t>
            </a:r>
            <a:r>
              <a:rPr lang="ru-RU" sz="2400" dirty="0" err="1" smtClean="0"/>
              <a:t>Крылатов</a:t>
            </a:r>
            <a:r>
              <a:rPr lang="ru-RU" sz="2400" dirty="0" smtClean="0"/>
              <a:t> написал музыку к этому мультфильму.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6482" y="3106271"/>
            <a:ext cx="7651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Е.П. </a:t>
            </a:r>
            <a:r>
              <a:rPr lang="ru-RU" b="1" dirty="0" err="1" smtClean="0"/>
              <a:t>Крылатов</a:t>
            </a:r>
            <a:r>
              <a:rPr lang="ru-RU" b="1" dirty="0" smtClean="0"/>
              <a:t>: « Вы знаете, сочетание текста с музыкой — великая тайна, и нет у меня "секрета успеха": если бы я эту тайну знал, то выдавал бы в день по песне. Хотя есть одна закономерность: если песня пишется сразу, на одном дыхании, значит, ее так же органично и подхватят, когда услышат. "Умку" я писал ровно пять минут! Ну и, в первую очередь, важны слова: я пишу только на стихи, и если они посредственные, то такая будет и песня.»</a:t>
            </a:r>
            <a:endParaRPr lang="ru-RU" b="1" dirty="0"/>
          </a:p>
        </p:txBody>
      </p:sp>
      <p:pic>
        <p:nvPicPr>
          <p:cNvPr id="17410" name="Picture 2" descr="http://kartinki-vernisazh.ru/_ph/62/1/102414834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9199" y="5848350"/>
            <a:ext cx="1228725" cy="1009650"/>
          </a:xfrm>
          <a:prstGeom prst="rect">
            <a:avLst/>
          </a:prstGeom>
          <a:noFill/>
        </p:spPr>
      </p:pic>
      <p:pic>
        <p:nvPicPr>
          <p:cNvPr id="17416" name="Picture 8" descr="https://prostoloca.ru/wp-content/uploads/2014/11/%D1%83%D0%BC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1899" y="645458"/>
            <a:ext cx="3755027" cy="2487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pPr algn="ctr"/>
            <a:r>
              <a:rPr lang="ru-RU" dirty="0" smtClean="0"/>
              <a:t>«Колыбельная Светланы»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1520" y="1802674"/>
            <a:ext cx="7783830" cy="437428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Композитор– Александр Гладков</a:t>
            </a:r>
          </a:p>
          <a:p>
            <a:pPr>
              <a:buNone/>
            </a:pPr>
            <a:r>
              <a:rPr lang="ru-RU" dirty="0" smtClean="0"/>
              <a:t>Автор текста – Тихон Хренников</a:t>
            </a:r>
          </a:p>
          <a:p>
            <a:pPr>
              <a:buNone/>
            </a:pPr>
            <a:r>
              <a:rPr lang="ru-RU" dirty="0" smtClean="0"/>
              <a:t>Исполнение – Лариса </a:t>
            </a:r>
            <a:r>
              <a:rPr lang="ru-RU" dirty="0" err="1" smtClean="0"/>
              <a:t>Голубкина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 descr="https://www.dm-dobrov.ru/uploads/images/e/a/7/ea7015204ec5ff6718132574de1016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5712" y="3301184"/>
            <a:ext cx="310515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1222" y="729881"/>
            <a:ext cx="7718516" cy="4351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600" dirty="0" smtClean="0"/>
              <a:t>Драматург  </a:t>
            </a:r>
            <a:r>
              <a:rPr lang="ru-RU" sz="2600" b="1" dirty="0" err="1" smtClean="0"/>
              <a:t>Aлександр</a:t>
            </a:r>
            <a:r>
              <a:rPr lang="ru-RU" sz="2600" b="1" dirty="0" smtClean="0"/>
              <a:t> Гладков</a:t>
            </a:r>
            <a:r>
              <a:rPr lang="ru-RU" sz="2600" dirty="0" smtClean="0"/>
              <a:t> в начале 40-х годов написал </a:t>
            </a:r>
            <a:r>
              <a:rPr lang="ru-RU" sz="2600" dirty="0" err="1" smtClean="0"/>
              <a:t>героическую-патриотическую</a:t>
            </a:r>
            <a:r>
              <a:rPr lang="ru-RU" sz="2600" dirty="0" smtClean="0"/>
              <a:t>, но при этом веселую пьесу про Отечественную войну 1812г. "</a:t>
            </a:r>
            <a:r>
              <a:rPr lang="ru-RU" sz="2600" b="1" dirty="0" smtClean="0"/>
              <a:t>Давным-давно</a:t>
            </a:r>
            <a:r>
              <a:rPr lang="ru-RU" sz="2600" dirty="0" smtClean="0"/>
              <a:t>". В 1962г. по пьесе режиссер Эльдар Рязанов снял фильм "</a:t>
            </a:r>
            <a:r>
              <a:rPr lang="ru-RU" sz="2600" b="1" dirty="0" smtClean="0"/>
              <a:t>Гусарская баллада</a:t>
            </a:r>
            <a:r>
              <a:rPr lang="ru-RU" sz="2600" dirty="0" smtClean="0"/>
              <a:t>". </a:t>
            </a:r>
            <a:br>
              <a:rPr lang="ru-RU" sz="2600" dirty="0" smtClean="0"/>
            </a:br>
            <a:r>
              <a:rPr lang="ru-RU" sz="2600" dirty="0" smtClean="0"/>
              <a:t>Во многом популярности пьесе и фильму добавила великолепная музыка, сочиненная </a:t>
            </a:r>
            <a:r>
              <a:rPr lang="ru-RU" sz="2600" b="1" dirty="0" smtClean="0"/>
              <a:t>Тихоном Хренниковым</a:t>
            </a:r>
            <a:r>
              <a:rPr lang="ru-RU" sz="2600" dirty="0" smtClean="0"/>
              <a:t> специально для пьесы - помимо песни "Колыбельная Светланы", там есть еще несколько прекрасных его песен на стихи Гладкова, добавляющих определенный шарм сюжету.</a:t>
            </a:r>
            <a:endParaRPr lang="ru-RU" sz="2600" dirty="0"/>
          </a:p>
        </p:txBody>
      </p:sp>
      <p:pic>
        <p:nvPicPr>
          <p:cNvPr id="2050" name="Picture 2" descr="https://domashniy.ru/upload/iblock/18c/18c7071c1047ecd0d0fe6de9126a9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298" y="4689565"/>
            <a:ext cx="5244625" cy="1841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«Колыбельная»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Автор музыки и текста – </a:t>
            </a:r>
            <a:r>
              <a:rPr lang="ru-RU" dirty="0" err="1" smtClean="0"/>
              <a:t>Иоганнес</a:t>
            </a:r>
            <a:r>
              <a:rPr lang="ru-RU" dirty="0" smtClean="0"/>
              <a:t> Брамс</a:t>
            </a:r>
            <a:endParaRPr lang="ru-RU" dirty="0"/>
          </a:p>
        </p:txBody>
      </p:sp>
      <p:pic>
        <p:nvPicPr>
          <p:cNvPr id="16386" name="Picture 2" descr="https://specialarad.ro/wp-content/uploads/2017/10/Johannes-Brah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672" y="2363289"/>
            <a:ext cx="4747973" cy="3123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8274" y="1760311"/>
            <a:ext cx="7300504" cy="31905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</a:t>
            </a:r>
            <a:r>
              <a:rPr lang="ru-RU" sz="2400" dirty="0" err="1" smtClean="0"/>
              <a:t>Иоганнес</a:t>
            </a:r>
            <a:r>
              <a:rPr lang="ru-RU" sz="2400" dirty="0" smtClean="0"/>
              <a:t> Брамс написал свою колыбельную как часть симфонии. Текст к музыке композитор написал несколько позже, когда отправился в Германию. Там Брамс встретил молодую женщину по имени Берта Фабер. Она хотела новую песню, чтобы петь её своему первенцу, и композитор исполнил её желание. Песня получилась простой и естественно красивой, поэтому многие думают, что Брамс её целиком позаимствовал у народа.</a:t>
            </a:r>
            <a:endParaRPr lang="ru-RU" sz="2400" dirty="0"/>
          </a:p>
        </p:txBody>
      </p:sp>
      <p:sp>
        <p:nvSpPr>
          <p:cNvPr id="1028" name="AutoShape 4" descr="https://i.pinimg.com/originals/dc/19/dc/dc19dc4622c1462e2d6c306b0c2fae9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i.pinimg.com/originals/dc/19/dc/dc19dc4622c1462e2d6c306b0c2fae9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9095" y="0"/>
            <a:ext cx="2470059" cy="2006923"/>
          </a:xfrm>
          <a:prstGeom prst="rect">
            <a:avLst/>
          </a:prstGeom>
          <a:noFill/>
        </p:spPr>
      </p:pic>
      <p:pic>
        <p:nvPicPr>
          <p:cNvPr id="1038" name="Picture 14" descr="http://www.clipartbest.com/cliparts/dc7/pGX/dc7pGXn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006" y="4244943"/>
            <a:ext cx="4054197" cy="2613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/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атов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1703</TotalTime>
  <Words>371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Самые важные песни в мире - колыбельные…</vt:lpstr>
      <vt:lpstr>Слайд 3</vt:lpstr>
      <vt:lpstr>«Колыбельная медведицы»</vt:lpstr>
      <vt:lpstr>Слайд 5</vt:lpstr>
      <vt:lpstr>«Колыбельная Светланы»</vt:lpstr>
      <vt:lpstr>Слайд 7</vt:lpstr>
      <vt:lpstr>«Колыбельная»</vt:lpstr>
      <vt:lpstr>Слайд 9</vt:lpstr>
      <vt:lpstr>   Анализ колыбельных песен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Паша</cp:lastModifiedBy>
  <cp:revision>51</cp:revision>
  <dcterms:created xsi:type="dcterms:W3CDTF">2014-07-11T18:25:23Z</dcterms:created>
  <dcterms:modified xsi:type="dcterms:W3CDTF">2019-01-12T23:21:25Z</dcterms:modified>
</cp:coreProperties>
</file>