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25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8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60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9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50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70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88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7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16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1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2A3D-8707-42DC-84C3-1071D6B5194C}" type="datetimeFigureOut">
              <a:rPr lang="ru-RU" smtClean="0"/>
              <a:t>12.01.2019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9952-EAFA-4F42-93F1-E34B4F89A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3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/>
              <a:t>Презентация колыбельных песен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Презентация к песне "Колыбельная медведицы"</a:t>
            </a:r>
            <a:endParaRPr lang="ru-RU" dirty="0"/>
          </a:p>
          <a:p>
            <a:r>
              <a:rPr lang="ru-RU" b="1" dirty="0"/>
              <a:t>Песня "Колыбельная медведицы" из м/ф "Умка".</a:t>
            </a:r>
            <a:endParaRPr lang="ru-RU" dirty="0"/>
          </a:p>
          <a:p>
            <a:r>
              <a:rPr lang="ru-RU" b="1" dirty="0"/>
              <a:t>Музыка Евгения </a:t>
            </a:r>
            <a:r>
              <a:rPr lang="ru-RU" b="1" dirty="0" err="1"/>
              <a:t>Крылатова</a:t>
            </a:r>
            <a:r>
              <a:rPr lang="ru-RU" b="1" dirty="0"/>
              <a:t>, слова  Юрия Яковлева.</a:t>
            </a:r>
            <a:endParaRPr lang="ru-RU" dirty="0"/>
          </a:p>
          <a:p>
            <a:r>
              <a:rPr lang="ru-RU" b="1" dirty="0"/>
              <a:t>Исполнитель Аида Ведищева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51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66159"/>
            <a:ext cx="10515600" cy="2610803"/>
          </a:xfrm>
        </p:spPr>
        <p:txBody>
          <a:bodyPr>
            <a:noAutofit/>
          </a:bodyPr>
          <a:lstStyle/>
          <a:p>
            <a:r>
              <a:rPr lang="ru-RU" dirty="0" err="1"/>
              <a:t>Иоганнес</a:t>
            </a:r>
            <a:r>
              <a:rPr lang="ru-RU" dirty="0"/>
              <a:t> Брамс – один из самых значительных представителей немецкого песенного искусства. Народный </a:t>
            </a:r>
            <a:r>
              <a:rPr lang="ru-RU" dirty="0" err="1"/>
              <a:t>фольклер</a:t>
            </a:r>
            <a:r>
              <a:rPr lang="ru-RU" dirty="0"/>
              <a:t> он считал великой ценностью: «Народная песня – мой идеал». Им написано около 300 очень разнообразных песен. Брамс создал свой индивидуальный песенный стиль. Написанная им «Колыбельная», по праву считается жемчужиной немецкого вокального искусства. </a:t>
            </a:r>
            <a:r>
              <a:rPr lang="ru-RU" dirty="0" err="1"/>
              <a:t>Иоганнес</a:t>
            </a:r>
            <a:r>
              <a:rPr lang="ru-RU" dirty="0"/>
              <a:t> Брамс написал </a:t>
            </a:r>
            <a:r>
              <a:rPr lang="ru-RU" dirty="0" smtClean="0"/>
              <a:t>свою</a:t>
            </a:r>
            <a:endParaRPr lang="ru-RU" dirty="0"/>
          </a:p>
        </p:txBody>
      </p:sp>
      <p:pic>
        <p:nvPicPr>
          <p:cNvPr id="3074" name="Picture 2" descr="Johannes Brah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026" y="471747"/>
            <a:ext cx="19050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280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7324"/>
            <a:ext cx="10515600" cy="6043352"/>
          </a:xfrm>
        </p:spPr>
        <p:txBody>
          <a:bodyPr>
            <a:normAutofit fontScale="25000" lnSpcReduction="20000"/>
          </a:bodyPr>
          <a:lstStyle/>
          <a:p>
            <a:r>
              <a:rPr lang="ru-RU" sz="11200" dirty="0"/>
              <a:t>колыбельную как часть симфонии и вначале она не предполагала написание слов. Текст к музыке композитор написал несколько позже, когда отправился в Германию. Там Брамс встретил молодую женщину по имени Берта Фабер. Она хотела новую песню, чтобы петь её своему первенцу, и композитор исполнил её желание. Текст называется "</a:t>
            </a:r>
            <a:r>
              <a:rPr lang="ru-RU" sz="11200" dirty="0" err="1"/>
              <a:t>Guten</a:t>
            </a:r>
            <a:r>
              <a:rPr lang="ru-RU" sz="11200" dirty="0"/>
              <a:t> </a:t>
            </a:r>
            <a:r>
              <a:rPr lang="ru-RU" sz="11200" dirty="0" err="1"/>
              <a:t>Abend</a:t>
            </a:r>
            <a:r>
              <a:rPr lang="ru-RU" sz="11200" dirty="0"/>
              <a:t>, </a:t>
            </a:r>
            <a:r>
              <a:rPr lang="ru-RU" sz="11200" dirty="0" err="1"/>
              <a:t>gute</a:t>
            </a:r>
            <a:r>
              <a:rPr lang="ru-RU" sz="11200" dirty="0"/>
              <a:t> </a:t>
            </a:r>
            <a:r>
              <a:rPr lang="ru-RU" sz="11200" dirty="0" err="1"/>
              <a:t>Nacht</a:t>
            </a:r>
            <a:r>
              <a:rPr lang="ru-RU" sz="11200" dirty="0"/>
              <a:t>" (то есть "Доброго вечера, доброй ночи"). Песня получилась простой и естественно красивой, поэтому многие думают, что Брамс её целиком позаимствовал у народа.</a:t>
            </a:r>
          </a:p>
          <a:p>
            <a:r>
              <a:rPr lang="ru-RU" sz="11200" dirty="0"/>
              <a:t>Спи дитя, сладким сном, всё уснуло кругом,</a:t>
            </a:r>
          </a:p>
          <a:p>
            <a:r>
              <a:rPr lang="ru-RU" sz="11200" dirty="0"/>
              <a:t>Тишина и покой, крепко глазки закрой.</a:t>
            </a:r>
          </a:p>
          <a:p>
            <a:r>
              <a:rPr lang="ru-RU" sz="11200" dirty="0"/>
              <a:t>Ночь пришла, спать пора, спи, усни до утра,</a:t>
            </a:r>
          </a:p>
          <a:p>
            <a:r>
              <a:rPr lang="ru-RU" sz="11200" dirty="0"/>
              <a:t>Ночь пришла, спать пора, спи, усни до утра</a:t>
            </a:r>
            <a:endParaRPr lang="ru-RU" sz="11200" dirty="0" smtClean="0"/>
          </a:p>
          <a:p>
            <a:r>
              <a:rPr lang="ru-RU" sz="11200" dirty="0" smtClean="0"/>
              <a:t>Ласковая </a:t>
            </a:r>
            <a:r>
              <a:rPr lang="ru-RU" sz="11200" dirty="0"/>
              <a:t>тихая мелодия колыбельной мягко передает ощущение мира, полного гармонии. «Покачивающиеся» </a:t>
            </a:r>
            <a:r>
              <a:rPr lang="ru-RU" sz="11200" dirty="0" err="1"/>
              <a:t>терцовые</a:t>
            </a:r>
            <a:r>
              <a:rPr lang="ru-RU" sz="11200" dirty="0"/>
              <a:t> интонации в мелодии и в сопровождении, выдержанном в органном стиле успокаивают и как бы убаюкивают слушателя. Воображение рисует нам тихий летний вечер. За окном воробьи,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46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3702"/>
            <a:ext cx="10515600" cy="5653261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/>
              <a:t>устав драться и чирикать, устроились спать на ветках березы. Легонько дует теплый ветерок, качая занавеску. Солнце осторожно опускается и скрывается за домами, уютно укутываясь в розовые облака. На небе появляется большая луна, и крохотными маленькими огоньками зажигаются звезды. Все засыпает вокруг. У окна сидит женщина, качающая колыбель и поющая своему малышу спокойную ласковую песню. Ее усталые глаза тоже потихоньку начинают закрываться.</a:t>
            </a:r>
          </a:p>
          <a:p>
            <a:r>
              <a:rPr lang="ru-RU" sz="9600" dirty="0"/>
              <a:t>Интересный факт: Необычный эффект эта колыбельная оказывает даже на акул. Когда австралийские учёные пытались выяснить, есть ли у акул слух, они провели серию занимательных экспериментов. В результате ученые узнали, что их подопытные не только слышат, но даже своеобразно реагируют на музыку. Например, плавная мелодия «Колыбельной» Брамса привлекает хищниц к источнику звука. Причём рыбины как бы впадают в транс, переворачиваются с боку на бок, вращают глазами и плавно водят хвостом.</a:t>
            </a:r>
          </a:p>
          <a:p>
            <a:r>
              <a:rPr lang="ru-RU" sz="11200" dirty="0" smtClean="0"/>
              <a:t>Мне очень понравилась колыбельная из м/ф </a:t>
            </a:r>
            <a:r>
              <a:rPr lang="ru-RU" sz="11200" smtClean="0"/>
              <a:t>«Умка»</a:t>
            </a:r>
            <a:endParaRPr lang="ru-RU" sz="11200" dirty="0"/>
          </a:p>
        </p:txBody>
      </p:sp>
    </p:spTree>
    <p:extLst>
      <p:ext uri="{BB962C8B-B14F-4D97-AF65-F5344CB8AC3E}">
        <p14:creationId xmlns:p14="http://schemas.microsoft.com/office/powerpoint/2010/main" val="140676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 началу </a:t>
            </a:r>
            <a:r>
              <a:rPr lang="ru-RU" dirty="0" err="1" smtClean="0"/>
              <a:t>Крылатов</a:t>
            </a:r>
            <a:r>
              <a:rPr lang="ru-RU" dirty="0" smtClean="0"/>
              <a:t> не придает значения: «Когда написал ее, думал, что это </a:t>
            </a:r>
            <a:r>
              <a:rPr lang="ru-RU" dirty="0" err="1" smtClean="0"/>
              <a:t>пустячек</a:t>
            </a:r>
            <a:r>
              <a:rPr lang="ru-RU" dirty="0" smtClean="0"/>
              <a:t>.»</a:t>
            </a:r>
          </a:p>
          <a:p>
            <a:pPr algn="ctr"/>
            <a:r>
              <a:rPr lang="ru-RU" dirty="0" smtClean="0"/>
              <a:t>Но после выхода на экран мультфильма про забавного полярного медвежонка, колыбельная становится </a:t>
            </a:r>
            <a:r>
              <a:rPr lang="ru-RU" dirty="0" err="1" smtClean="0"/>
              <a:t>мегахитом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89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rhivurokov.ru/multiurok/html/2017/02/13/s_58a16f8f8b0a2/img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7" y="1201420"/>
            <a:ext cx="5940425" cy="4455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03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rhivurokov.ru/multiurok/html/2017/02/13/s_58a16f8f8b0a2/im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7" y="1201420"/>
            <a:ext cx="5940425" cy="4455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62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¡Ð¿ÑÑ ÑÐ²Ð¾Ð¸ ÑÐ¾ÑÐµÐ´Ð¸ -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33002"/>
            <a:ext cx="10301836" cy="645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57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Песня "Колыбельная </a:t>
            </a:r>
            <a:r>
              <a:rPr lang="ru-RU" b="1" dirty="0" smtClean="0"/>
              <a:t>Светлане" </a:t>
            </a:r>
            <a:r>
              <a:rPr lang="ru-RU" b="1" dirty="0"/>
              <a:t>из </a:t>
            </a:r>
            <a:r>
              <a:rPr lang="ru-RU" b="1" dirty="0" smtClean="0"/>
              <a:t>к/ф «Гусарская Баллада".</a:t>
            </a:r>
            <a:endParaRPr lang="ru-RU" dirty="0"/>
          </a:p>
          <a:p>
            <a:pPr algn="ctr"/>
            <a:r>
              <a:rPr lang="ru-RU" b="1" dirty="0"/>
              <a:t>Музыка </a:t>
            </a:r>
            <a:r>
              <a:rPr lang="ru-RU" b="1" dirty="0" smtClean="0"/>
              <a:t>Т. Хренникова, </a:t>
            </a:r>
            <a:r>
              <a:rPr lang="ru-RU" b="1" dirty="0"/>
              <a:t>слова  </a:t>
            </a:r>
            <a:r>
              <a:rPr lang="ru-RU" b="1" dirty="0" smtClean="0"/>
              <a:t>А. Гладкова.</a:t>
            </a:r>
            <a:endParaRPr lang="ru-RU" dirty="0"/>
          </a:p>
          <a:p>
            <a:pPr algn="ctr"/>
            <a:r>
              <a:rPr lang="ru-RU" b="1" dirty="0"/>
              <a:t>Исполнитель </a:t>
            </a:r>
            <a:r>
              <a:rPr lang="ru-RU" b="1" dirty="0" smtClean="0"/>
              <a:t>Лариса </a:t>
            </a:r>
            <a:r>
              <a:rPr lang="ru-RU" b="1" dirty="0" err="1" smtClean="0"/>
              <a:t>Голубкина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94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-fotki.yandex.ru/get/4119/121447594.2d4/0_b72a4_bb9d0811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05" y="282633"/>
            <a:ext cx="9393382" cy="626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63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xn--80adoqdoto.xn--p1ai/uploads/images/s/p/i/spi_moja_svetl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5" y="199504"/>
            <a:ext cx="10083338" cy="64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96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Народ полюбил песни Хренникова, которых написал он множество. К пьесам, к фильмам, просто так. И "Колыбельная Светланы" стоит в ряду его лучших лирических песен. Французский композитор Жорж </a:t>
            </a:r>
            <a:r>
              <a:rPr lang="ru-RU" dirty="0" err="1"/>
              <a:t>Орик</a:t>
            </a:r>
            <a:r>
              <a:rPr lang="ru-RU" dirty="0"/>
              <a:t> (</a:t>
            </a:r>
            <a:r>
              <a:rPr lang="ru-RU" dirty="0" err="1"/>
              <a:t>Georges</a:t>
            </a:r>
            <a:r>
              <a:rPr lang="ru-RU" dirty="0"/>
              <a:t> </a:t>
            </a:r>
            <a:r>
              <a:rPr lang="ru-RU" dirty="0" err="1"/>
              <a:t>Auric</a:t>
            </a:r>
            <a:r>
              <a:rPr lang="ru-RU" dirty="0"/>
              <a:t>) прямо сказал: "Если бы Хренников сочинил только одну мелодию - "Колыбельную Светлане" - его имя было бы уже навечно занесено в музыкальные анналы".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могиле </a:t>
            </a:r>
            <a:r>
              <a:rPr lang="ru-RU" dirty="0" err="1"/>
              <a:t>Т.Хренникова</a:t>
            </a:r>
            <a:r>
              <a:rPr lang="ru-RU" dirty="0"/>
              <a:t> в Ельце, его родине, установлен памятник композитору. Ноты на рояле. Ноты "Колыбельной Светланы".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790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543</Words>
  <Application>Microsoft Office PowerPoint</Application>
  <PresentationFormat>Широкоэкранный</PresentationFormat>
  <Paragraphs>26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колыбельных песен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колыбельных песен</dc:title>
  <dc:creator>Home</dc:creator>
  <cp:lastModifiedBy>Home</cp:lastModifiedBy>
  <cp:revision>7</cp:revision>
  <dcterms:created xsi:type="dcterms:W3CDTF">2019-01-12T08:31:45Z</dcterms:created>
  <dcterms:modified xsi:type="dcterms:W3CDTF">2019-01-12T09:43:11Z</dcterms:modified>
</cp:coreProperties>
</file>