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60" r:id="rId10"/>
    <p:sldId id="267" r:id="rId11"/>
    <p:sldId id="269" r:id="rId12"/>
    <p:sldId id="265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24762"/>
    <a:srgbClr val="70DA10"/>
    <a:srgbClr val="0033CC"/>
    <a:srgbClr val="5E02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2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30BA3C6D-3A39-41D7-95EA-BF1B44AC9913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1E66A55-BA62-4EEC-AF68-33878CBD9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335756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92D050"/>
                </a:solidFill>
              </a:rPr>
              <a:t>«Колыбельные великих мастеров»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15423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«Колыбельная медведицы» - по характеру спокойная, добрая, нежная, ласковая. Мелодия - плавная, интонация - убаюкивающая, темп - умеренный, динамика - тихая.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643182"/>
            <a:ext cx="4945637" cy="370445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Т. Хренников - Колыбельная Светлан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3" y="285728"/>
            <a:ext cx="4381530" cy="3286148"/>
          </a:xfrm>
        </p:spPr>
      </p:pic>
      <p:pic>
        <p:nvPicPr>
          <p:cNvPr id="7" name="Содержимое 6" descr="9557078c1e9c011562d42caf70da9ab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57166"/>
            <a:ext cx="4156393" cy="314327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2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Колыбельная Светланы» стоит в ряду лучших лирических песен. Музыка нежная, грустная, щемящая. «Колыбельная» Тихона Хренникова близка интонациям  </a:t>
            </a:r>
            <a:r>
              <a:rPr lang="ru-RU" sz="27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русской народной песни, задушевна и лирична. «Колыбельная Светланы» - одночастная пьеса с элементами полифонии. Одноголосое начало пьесы сменяет </a:t>
            </a:r>
            <a:r>
              <a:rPr lang="ru-RU" sz="2700" i="1" dirty="0" err="1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двухголосие</a:t>
            </a:r>
            <a:r>
              <a:rPr lang="ru-RU" sz="27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r>
              <a:rPr lang="ru-RU" sz="27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700" i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700" dirty="0">
              <a:solidFill>
                <a:schemeClr val="accent6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Johannes Brahms Lullab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4038600" cy="3028950"/>
          </a:xfrm>
        </p:spPr>
      </p:pic>
      <p:pic>
        <p:nvPicPr>
          <p:cNvPr id="9" name="Содержимое 8" descr="Johannes Brahms Lullab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3500438"/>
            <a:ext cx="4429156" cy="3143271"/>
          </a:xfrm>
        </p:spPr>
      </p:pic>
      <p:sp>
        <p:nvSpPr>
          <p:cNvPr id="12" name="TextBox 11"/>
          <p:cNvSpPr txBox="1"/>
          <p:nvPr/>
        </p:nvSpPr>
        <p:spPr>
          <a:xfrm>
            <a:off x="5000628" y="928670"/>
            <a:ext cx="3571900" cy="164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Иоганнес</a:t>
            </a:r>
            <a:r>
              <a:rPr lang="ru-RU" sz="2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Брамс написал мелодию для «Колыбельной», подражая мелодике народных песен.</a:t>
            </a:r>
            <a:endParaRPr lang="ru-RU" sz="20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4500570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Первоначально написана была для голоса и фортепиано.</a:t>
            </a:r>
            <a:endParaRPr lang="ru-RU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428604"/>
            <a:ext cx="5572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Сравнивая все три композиции, нельзя сказать, что какая-то из них не красивая, не по душе. Во всех трёх произведениях композиторы плавно, спокойно, ровно показали свои мелодии.</a:t>
            </a:r>
          </a:p>
          <a:p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Прослушав колыбельные, трудно сделать выбор, какая больше понравилась. Мне понравились все 3.Слушая их, погружаешься в глубокий сон, ощущаешь полный </a:t>
            </a:r>
            <a:r>
              <a:rPr lang="ru-RU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релакс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Так мило слушать как Медведица поёт своему крошке колыбельную, на лице только улыбка и спокойное состояние души. Они похожи друг на друга, ощущаешь полное спокойствие.</a:t>
            </a:r>
            <a:endParaRPr lang="ru-RU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 descr="depositphotos_168927036-stock-photo-mother-and-child-on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000375" cy="4286250"/>
          </a:xfrm>
          <a:prstGeom prst="rect">
            <a:avLst/>
          </a:prstGeom>
        </p:spPr>
      </p:pic>
      <p:pic>
        <p:nvPicPr>
          <p:cNvPr id="8" name="Рисунок 7" descr="kolyb_1395038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43380"/>
            <a:ext cx="3190884" cy="2217664"/>
          </a:xfrm>
          <a:prstGeom prst="rect">
            <a:avLst/>
          </a:prstGeom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43380"/>
            <a:ext cx="2857520" cy="221457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714908" cy="636907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124762"/>
                </a:solidFill>
                <a:latin typeface="Garamond" pitchFamily="18" charset="0"/>
                <a:cs typeface="Arial" pitchFamily="34" charset="0"/>
              </a:rPr>
              <a:t>Моё отношение, оценка к прослушанной музыке, положительная! Нельзя сказать, что они могут не понравиться. Ты словно странник, гуляешь во сне. Потому что мелодии очень плавные, ритмичные, мягкие, спокойные. Лучшее средство от бессоницы-колыбельная песня. Колыбельная обладает ярко выраженным успокаивающим действием, благодаря равномерному звучанию, убаюкивающему ритму, мягкой мелодии. Тут подобрано всё идеально и ноты, и инструменты, и голоса, озвучивающие мелодии. Я восхищён всеми представленными композиторами. Ведь они дали нам мелодии, которые идут с самого детства. Позволили нам восхищаться музыкой, как говориться «с пелёнок». Ведь «колыбельные» очень красивые мелодии, которые помогают расслабиться, уснуть. Спасибо им огромное!</a:t>
            </a:r>
            <a:endParaRPr lang="ru-RU" sz="1800" i="1" dirty="0">
              <a:solidFill>
                <a:srgbClr val="124762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428604"/>
            <a:ext cx="3719567" cy="2786082"/>
          </a:xfrm>
        </p:spPr>
      </p:pic>
      <p:pic>
        <p:nvPicPr>
          <p:cNvPr id="5" name="Рисунок 4" descr="kolyb_13950382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700385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4543428" cy="315436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Первая композиция принадлежит композитору-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Евгению </a:t>
            </a:r>
            <a:r>
              <a:rPr lang="ru-RU" sz="3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Крылатову</a:t>
            </a: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а автор сценария - </a:t>
            </a:r>
            <a:r>
              <a:rPr lang="ru-RU" sz="3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Юрий Яковлев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РЫ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357166"/>
            <a:ext cx="3643333" cy="510066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8429684" cy="61436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Крылатов, окончив Московскую консерваторию, работал  10 лет при драмтеатре, где писал в основном инструментальную музыку. Поначалу его талант не приносил ему успехов. Решающую роль в судьбе Евгения сыграл его хороший знакомый - композитор Александр </a:t>
            </a:r>
            <a:r>
              <a:rPr lang="ru-RU" sz="2400" dirty="0" err="1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Зацепин</a:t>
            </a:r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Именно он привёл Крылатова на студию «</a:t>
            </a:r>
            <a:r>
              <a:rPr lang="ru-RU" sz="2400" dirty="0" err="1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Союзмультфильм</a:t>
            </a:r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где работал над музыкой к мультфильму «Умка», и  заявил, что тот будет его соавтором. Далее </a:t>
            </a:r>
            <a:r>
              <a:rPr lang="ru-RU" sz="2400" dirty="0" err="1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Зацепин</a:t>
            </a:r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исчезает со студии, отдав создание музыки к мультфильму полностью в руки Крылатова. В результате на свет появляется знаменитая «Колыбельная Медведицы» на слова Юрия Яковлева. Поначалу Евгений </a:t>
            </a:r>
            <a:r>
              <a:rPr lang="ru-RU" sz="2400" dirty="0" err="1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Крылатов</a:t>
            </a:r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придаёт песне большого значения, но после выхода на экраны мультфильма, «Колыбельная» становится </a:t>
            </a:r>
            <a:r>
              <a:rPr lang="ru-RU" sz="2400" dirty="0" err="1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мегахитом</a:t>
            </a:r>
            <a:r>
              <a:rPr lang="ru-RU" sz="2400" dirty="0" smtClean="0">
                <a:solidFill>
                  <a:srgbClr val="1247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Позже он признаёт эту песню своей «любимицей».</a:t>
            </a:r>
            <a:endParaRPr lang="ru-RU" sz="2400" dirty="0">
              <a:solidFill>
                <a:srgbClr val="1247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leksandr_Zacep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3623288" cy="4529110"/>
          </a:xfrm>
        </p:spPr>
      </p:pic>
      <p:pic>
        <p:nvPicPr>
          <p:cNvPr id="9" name="Содержимое 8" descr="9816419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428604"/>
            <a:ext cx="3357586" cy="4495808"/>
          </a:xfrm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571472" y="1643050"/>
            <a:ext cx="3043230" cy="2968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Александр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Зацепин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86280" cy="558325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Вторая композиция принадлежит композитору-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Тихону Хренникову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, а автор песни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Александр Гладков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3600" i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ХРЕННИ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3499629" cy="4525963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6350026" cy="574359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начале 40-х годов, драматург, Александр Константинович Гладков, написал пьесу про Отечественную войну 1812 года «Давным-давно». А в 1962 году по пьесе режиссёр  Эльдар Рязанов снял фильм «Гусарская баллада». Во многом популярности пьесе и фильму добавила великолепная музыка, сочиненная Тихоном Николаевичем Хренниковым.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411295825_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285728"/>
            <a:ext cx="5584731" cy="3429024"/>
          </a:xfrm>
        </p:spPr>
      </p:pic>
      <p:pic>
        <p:nvPicPr>
          <p:cNvPr id="6" name="Содержимое 5" descr="8e6f1d57c13698a6126ae82fc1c135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2357430"/>
            <a:ext cx="4038600" cy="4172107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flipH="1">
            <a:off x="4929190" y="3857628"/>
            <a:ext cx="3357586" cy="35719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Эльдар Рязанов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4286248" cy="52149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25000"/>
                  </a:schemeClr>
                </a:solidFill>
                <a:latin typeface="Cambria" pitchFamily="18" charset="0"/>
              </a:rPr>
              <a:t>Композитором третьей композиции </a:t>
            </a:r>
            <a:r>
              <a:rPr lang="ru-RU" sz="4000" dirty="0" err="1" smtClean="0">
                <a:solidFill>
                  <a:schemeClr val="accent6">
                    <a:lumMod val="25000"/>
                  </a:schemeClr>
                </a:solidFill>
                <a:latin typeface="Cambria" pitchFamily="18" charset="0"/>
              </a:rPr>
              <a:t>является-</a:t>
            </a:r>
            <a:r>
              <a:rPr lang="ru-RU" sz="4000" i="1" dirty="0" err="1" smtClean="0">
                <a:solidFill>
                  <a:schemeClr val="accent6">
                    <a:lumMod val="25000"/>
                  </a:schemeClr>
                </a:solidFill>
                <a:latin typeface="Cambria" pitchFamily="18" charset="0"/>
              </a:rPr>
              <a:t>Иоганнес</a:t>
            </a:r>
            <a:r>
              <a:rPr lang="ru-RU" sz="4000" i="1" dirty="0" smtClean="0">
                <a:solidFill>
                  <a:schemeClr val="accent6">
                    <a:lumMod val="25000"/>
                  </a:schemeClr>
                </a:solidFill>
                <a:latin typeface="Cambria" pitchFamily="18" charset="0"/>
              </a:rPr>
              <a:t> Брамс</a:t>
            </a:r>
            <a:r>
              <a:rPr lang="ru-RU" sz="4000" dirty="0" smtClean="0">
                <a:solidFill>
                  <a:schemeClr val="accent6">
                    <a:lumMod val="25000"/>
                  </a:schemeClr>
                </a:solidFill>
                <a:latin typeface="Cambria" pitchFamily="18" charset="0"/>
              </a:rPr>
              <a:t>.</a:t>
            </a:r>
            <a:endParaRPr lang="ru-RU" sz="4000" dirty="0">
              <a:solidFill>
                <a:schemeClr val="accent6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БРАМ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857232"/>
            <a:ext cx="4263592" cy="5240343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428604"/>
            <a:ext cx="7715304" cy="614366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Иоганнес</a:t>
            </a:r>
            <a:r>
              <a:rPr lang="ru-RU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Брамс написал колыбельную как часть симфонии в 1868 году, она не предполагала написание слов. Поначалу мелодия носила название «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Wiegenlied</a:t>
            </a:r>
            <a:r>
              <a:rPr lang="ru-RU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(то есть Колыбельная песня),Опус 49 № 4.Текст «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Wiegenlied</a:t>
            </a:r>
            <a:r>
              <a:rPr lang="ru-RU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получила несколько позже, когда  композитор отправился в Германию. Там он встретил молодую женщину, Берта Фабер. Она хотела новую песню, чтобы петь её своему первенцу, и композитор исполнил её желание, написав текст к «Колыбельной». Он называется «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Guten</a:t>
            </a:r>
            <a:r>
              <a:rPr lang="en-US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Abend</a:t>
            </a:r>
            <a:r>
              <a:rPr lang="ru-RU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gute</a:t>
            </a:r>
            <a:r>
              <a:rPr lang="en-US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dirty="0" err="1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Nacht</a:t>
            </a:r>
            <a:r>
              <a:rPr lang="ru-RU" sz="2800" dirty="0" smtClean="0">
                <a:solidFill>
                  <a:srgbClr val="5E02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(Доброго вечера, доброй ночи). Песня получилась простой и красивой.                </a:t>
            </a:r>
            <a:endParaRPr lang="ru-RU" sz="2800" dirty="0">
              <a:solidFill>
                <a:srgbClr val="5E02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on_ID0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TF02669679</Template>
  <TotalTime>545</TotalTime>
  <Words>642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Common_ID06</vt:lpstr>
      <vt:lpstr>Презентация на тему</vt:lpstr>
      <vt:lpstr>Первая композиция принадлежит композитору-Евгению Крылатову, а автор сценария - Юрий Яковлев.                                             </vt:lpstr>
      <vt:lpstr>Слайд 3</vt:lpstr>
      <vt:lpstr>Александр Зацепин</vt:lpstr>
      <vt:lpstr>Вторая композиция принадлежит композитору-Тихону Хренникову, а автор песни Александр Гладков.</vt:lpstr>
      <vt:lpstr>Слайд 6</vt:lpstr>
      <vt:lpstr>Эльдар Рязанов</vt:lpstr>
      <vt:lpstr>Композитором третьей композиции является-Иоганнес Брамс.</vt:lpstr>
      <vt:lpstr>Слайд 9</vt:lpstr>
      <vt:lpstr>«Колыбельная медведицы» - по характеру спокойная, добрая, нежная, ласковая. Мелодия - плавная, интонация - убаюкивающая, темп - умеренный, динамика - тихая.</vt:lpstr>
      <vt:lpstr>«Колыбельная Светланы» стоит в ряду лучших лирических песен. Музыка нежная, грустная, щемящая. «Колыбельная» Тихона Хренникова близка интонациям  русской народной песни, задушевна и лирична. «Колыбельная Светланы» - одночастная пьеса с элементами полифонии. Одноголосое начало пьесы сменяет двухголосие. </vt:lpstr>
      <vt:lpstr>Слайд 12</vt:lpstr>
      <vt:lpstr> </vt:lpstr>
      <vt:lpstr>Моё отношение, оценка к прослушанной музыке, положительная! Нельзя сказать, что они могут не понравиться. Ты словно странник, гуляешь во сне. Потому что мелодии очень плавные, ритмичные, мягкие, спокойные. Лучшее средство от бессоницы-колыбельная песня. Колыбельная обладает ярко выраженным успокаивающим действием, благодаря равномерному звучанию, убаюкивающему ритму, мягкой мелодии. Тут подобрано всё идеально и ноты, и инструменты, и голоса, озвучивающие мелодии. Я восхищён всеми представленными композиторами. Ведь они дали нам мелодии, которые идут с самого детства. Позволили нам восхищаться музыкой, как говориться «с пелёнок». Ведь «колыбельные» очень красивые мелодии, которые помогают расслабиться, уснуть. Спасибо им огромное!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54</cp:revision>
  <dcterms:created xsi:type="dcterms:W3CDTF">2019-01-10T09:58:17Z</dcterms:created>
  <dcterms:modified xsi:type="dcterms:W3CDTF">2019-01-10T19:59:51Z</dcterms:modified>
</cp:coreProperties>
</file>