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8" r:id="rId4"/>
    <p:sldId id="260" r:id="rId5"/>
    <p:sldId id="265" r:id="rId6"/>
    <p:sldId id="256" r:id="rId7"/>
    <p:sldId id="257" r:id="rId8"/>
    <p:sldId id="261" r:id="rId9"/>
    <p:sldId id="259" r:id="rId10"/>
    <p:sldId id="262" r:id="rId11"/>
    <p:sldId id="267" r:id="rId12"/>
    <p:sldId id="263" r:id="rId13"/>
    <p:sldId id="264" r:id="rId14"/>
    <p:sldId id="266" r:id="rId15"/>
    <p:sldId id="268" r:id="rId16"/>
    <p:sldId id="271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3%D0%BC%D0%BA%D0%B0_%D0%B8%D1%89%D0%B5%D1%82_%D0%B4%D1%80%D1%83%D0%B3%D0%B0_(%D0%BC%D1%83%D0%BB%D1%8C%D1%82%D1%84%D0%B8%D0%BB%D1%8C%D0%BC)" TargetMode="External"/><Relationship Id="rId3" Type="http://schemas.openxmlformats.org/officeDocument/2006/relationships/hyperlink" Target="https://ru.wikipedia.org/wiki/1969_%D0%B3%D0%BE%D0%B4_%D0%B2_%D0%BA%D0%B8%D0%BD%D0%BE" TargetMode="External"/><Relationship Id="rId7" Type="http://schemas.openxmlformats.org/officeDocument/2006/relationships/hyperlink" Target="https://ru.wikipedia.org/wiki/%D0%AF%D0%BA%D0%BE%D0%B2%D0%BB%D0%B5%D0%B2,_%D0%AE%D1%80%D0%B8%D0%B9_%D0%AF%D0%BA%D0%BE%D0%B2%D0%BB%D0%B5%D0%B2%D0%B8%D1%87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ru.wikipedia.org/wiki/%D0%9C%D1%83%D0%BB%D1%8C%D1%82%D1%84%D0%B8%D0%BB%D1%8C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1%8E%D0%B7%D0%BC%D1%83%D0%BB%D1%8C%D1%82%D1%84%D0%B8%D0%BB%D1%8C%D0%BC" TargetMode="External"/><Relationship Id="rId11" Type="http://schemas.openxmlformats.org/officeDocument/2006/relationships/hyperlink" Target="https://ru.wikipedia.org/wiki/%D0%92%D0%B5%D0%B4%D0%B8%D1%89%D0%B5%D0%B2%D0%B0,_%D0%90%D0%B8%D0%B4%D0%B0_%D0%A1%D0%B5%D0%BC%D1%91%D0%BD%D0%BE%D0%B2%D0%BD%D0%B0" TargetMode="External"/><Relationship Id="rId5" Type="http://schemas.openxmlformats.org/officeDocument/2006/relationships/hyperlink" Target="https://ru.wikipedia.org/wiki/%D0%9F%D0%BE%D0%BF%D0%BE%D0%B2,_%D0%92%D0%BB%D0%B0%D0%B4%D0%B8%D0%BC%D0%B8%D1%80_%D0%98%D0%B2%D0%B0%D0%BD%D0%BE%D0%B2%D0%B8%D1%87_(%D0%BC%D1%83%D0%BB%D1%8C%D1%82%D0%B8%D0%BF%D0%BB%D0%B8%D0%BA%D0%B0%D1%82%D0%BE%D1%80)" TargetMode="External"/><Relationship Id="rId10" Type="http://schemas.openxmlformats.org/officeDocument/2006/relationships/hyperlink" Target="https://ru.wikipedia.org/wiki/%D0%9A%D1%80%D1%8B%D0%BB%D0%B0%D1%82%D0%BE%D0%B2,_%D0%95%D0%B2%D0%B3%D0%B5%D0%BD%D0%B8%D0%B9_%D0%9F%D0%B0%D0%B2%D0%BB%D0%BE%D0%B2%D0%B8%D1%87" TargetMode="External"/><Relationship Id="rId4" Type="http://schemas.openxmlformats.org/officeDocument/2006/relationships/hyperlink" Target="https://ru.wikipedia.org/wiki/%D0%9F%D0%B5%D0%BA%D0%B0%D1%80%D1%8C,_%D0%92%D0%BB%D0%B0%D0%B4%D0%B8%D0%BC%D0%B8%D1%80_%D0%98%D0%B7%D1%80%D0%B0%D0%B8%D0%BB%D0%B5%D0%B2%D0%B8%D1%87" TargetMode="External"/><Relationship Id="rId9" Type="http://schemas.openxmlformats.org/officeDocument/2006/relationships/hyperlink" Target="https://ru.wikipedia.org/wiki/%D0%91%D0%B5%D0%BB%D1%8B%D0%B9_%D0%BC%D0%B5%D0%B4%D0%B2%D0%B5%D0%B4%D1%8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1340768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тур олимпиады по музыке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r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4 д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№7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г.Туймазы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Музипова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Айзана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1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312978" cy="554461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Константинович Гладков-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драматург и киносценарист.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1955 года драматург написал следующие пьесы: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Давным-давно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"Бессмертный".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Нахал".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матрос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"Новейший метод".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Жестокий роман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 новых встреч".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симфония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"Ночное небо".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Молодость театра".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536725" cy="465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2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произведения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852936"/>
            <a:ext cx="7416824" cy="3402712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песни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успокаивающий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плавный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ласковый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нежный с любовью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женский голос с сопровождением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603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times new roman"/>
              </a:rPr>
              <a:t>Иоганнес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/>
              </a:rPr>
              <a:t>Брамс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, бесспорно, один из самых значительных представителей немецкого песенного искусства. Им написано около 300 очень разнообразных песен; Брамс создал свой индивидуальный песенный стиль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2c5898d045016a3c8324b818f0addb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88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Брамса</a:t>
            </a:r>
            <a:b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696744" cy="43204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Иоганнес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 Брамс написал свою колыбельную как часть симфонии и вначале она не предполагала написание слов. Текст к музыке композитор написал несколько позже, когда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желание. Текст называется "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/>
              </a:rPr>
              <a:t>Guten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/>
              </a:rPr>
              <a:t>Abend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/>
              </a:rPr>
              <a:t>gute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/>
              </a:rPr>
              <a:t>Nacht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" (то есть "Доброго вечера, доброй ночи"). Песня получилась простой и естественно красивой, поэтому многие думают, что Брамс её целиком позаимствовал у народа.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83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Брамса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640080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тихая мелодия колыбельной мягко передает ощущение мира, полного гармонии. «Покачивающиеся»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терцовые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интонации в мелодии и в сопровождении, выдержанном в органном стиле успокаивают и как бы убаюкивают слушателя. Воображение рисует нам тихий летний вечер. </a:t>
            </a:r>
          </a:p>
        </p:txBody>
      </p:sp>
    </p:spTree>
    <p:extLst>
      <p:ext uri="{BB962C8B-B14F-4D97-AF65-F5344CB8AC3E}">
        <p14:creationId xmlns:p14="http://schemas.microsoft.com/office/powerpoint/2010/main" val="878389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произведения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7920880" cy="4482832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песни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покачивающий 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умеренный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ласковый нежный с любовью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женский голос с сопровождением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14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произведений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776864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колыбельных песнях говорится о родном доме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любви матери к ребенку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песня материнской души любви и нежности</a:t>
            </a:r>
            <a:endParaRPr lang="ru-RU" sz="2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песни покачивающий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спокойный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умеренный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ласковый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нежный с любовью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женский голос с сопровождением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35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704856" cy="4608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понравилась колыбельная Брамса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потому что песня мелодичная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спокойная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нежная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успокаивающая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Настраивает на позитивное восприятие будущего дня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Вдохновляет на добрые поступки.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13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728535" cy="316835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91683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753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780928"/>
            <a:ext cx="792088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песня исполняемая матерью или нянькой при укачивании ребенка.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37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песня из мультфильма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«Умка»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629671" cy="31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42a3312e646a925f3ac128c130c8d5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6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6192688" cy="41044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/>
              </a:rPr>
              <a:t>«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У́мка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советский рисованный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ультфильм"/>
              </a:rPr>
              <a:t>мультфильм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9 год в кино"/>
              </a:rPr>
              <a:t>1969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года, первый из популярной дилогии о медвежонке Умке, созданной режиссёрами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екарь, Владимир Израилевич"/>
              </a:rPr>
              <a:t>Владимиром Пекарем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пов, Владимир Иванович (мультипликатор)"/>
              </a:rPr>
              <a:t>Владимиром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пов, Владимир Иванович (мультипликатор)"/>
              </a:rPr>
              <a:t>Поповым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студии «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оюзмультфильм"/>
              </a:rPr>
              <a:t>Союзмультфильм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Автор сценария — писатель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Яковлев, Юрий Яковлевич"/>
              </a:rPr>
              <a:t>Юрий Яковлев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и его продолжение «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Умка ищет друга (мультфильм)"/>
              </a:rPr>
              <a:t>Умка ищет друга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получили огромную популярность благодаря удачно придуманному и нарисованному образу белого медвежонка и его </a:t>
            </a:r>
            <a:r>
              <a:rPr lang="ru-RU" sz="24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мамы-медведицы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голосам актёров, музыке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Крылатов, Евгений Павлович"/>
              </a:rPr>
              <a:t>Евгения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Крылатов, Евгений Павлович"/>
              </a:rPr>
              <a:t>Крылатова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(колыбельной) медведицы в исполнении 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Ведищева, Аида Семёновна"/>
              </a:rPr>
              <a:t>Аиды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Ведищева, Аида Семёновна"/>
              </a:rPr>
              <a:t> Ведищевой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/>
          <a:stretch/>
        </p:blipFill>
        <p:spPr bwMode="auto">
          <a:xfrm>
            <a:off x="6372200" y="3214255"/>
            <a:ext cx="2699792" cy="351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41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произведения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924944"/>
            <a:ext cx="7768952" cy="3546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песни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спокойный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ровный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медленный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ласковый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нежный с любовью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женский голос с сопровождением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14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64896" cy="2736304"/>
          </a:xfrm>
        </p:spPr>
        <p:txBody>
          <a:bodyPr>
            <a:normAutofit/>
          </a:bodyPr>
          <a:lstStyle/>
          <a:p>
            <a:pPr marL="182880" indent="0" algn="l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композитор. Народный артист Российской Лауреат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премии СССР.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2571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2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Яковлев-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писатель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70640"/>
            <a:ext cx="3323084" cy="456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642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Светланы из кинофильма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«Гусарская баллада»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7"/>
          <a:stretch/>
        </p:blipFill>
        <p:spPr bwMode="auto">
          <a:xfrm>
            <a:off x="3923928" y="2780928"/>
            <a:ext cx="51123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4d48b741f0e5072f57ccb09caa76a5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Хренников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-советский композитор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пианист.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8 опер, 5 балетов, 3 симфоний, 9 инструментальных концертов, музыки для 30 кинофильмов, многочисленных произведений камерной, вокальной и программной музыки и музыки для театральных постановок.</a:t>
            </a:r>
            <a:endParaRPr lang="ru-RU" sz="2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 bwMode="auto">
          <a:xfrm>
            <a:off x="5220072" y="3422072"/>
            <a:ext cx="3755668" cy="34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37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445</Words>
  <Application>Microsoft Office PowerPoint</Application>
  <PresentationFormat>Экран (4:3)</PresentationFormat>
  <Paragraphs>56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Выполнила ученица 4 д кл  МБОУ СОШ №7 г.Туймазы Музипова Айзана</vt:lpstr>
      <vt:lpstr>Колыбельная</vt:lpstr>
      <vt:lpstr>Колыбельная песня из мультфильма «Умка»</vt:lpstr>
      <vt:lpstr>Презентация PowerPoint</vt:lpstr>
      <vt:lpstr>Анализ произведения</vt:lpstr>
      <vt:lpstr>Евгений Крылатов - советский и российский композитор. Народный артист Российской Лауреат Государственной премии СССР.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произведения</vt:lpstr>
      <vt:lpstr>Презентация PowerPoint</vt:lpstr>
      <vt:lpstr>Колыбельная Брамса </vt:lpstr>
      <vt:lpstr>Колыбельная Брамса</vt:lpstr>
      <vt:lpstr>Анализ произведения</vt:lpstr>
      <vt:lpstr>Сходство произведений</vt:lpstr>
      <vt:lpstr>Презентация PowerPoint</vt:lpstr>
      <vt:lpstr>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Крылатов - советский и российский композитор. Народный артист Российской Лауреат Государственной премии СССР.</dc:title>
  <dc:creator>мбоусош№8-19</dc:creator>
  <cp:lastModifiedBy>мбоусош№8-19</cp:lastModifiedBy>
  <cp:revision>16</cp:revision>
  <dcterms:created xsi:type="dcterms:W3CDTF">2019-01-02T09:27:03Z</dcterms:created>
  <dcterms:modified xsi:type="dcterms:W3CDTF">2019-01-10T17:45:42Z</dcterms:modified>
</cp:coreProperties>
</file>