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6B7-9204-4744-B93B-F6BC1D81A0A5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E133-56A7-448F-B3A3-07CB92CAD7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6B7-9204-4744-B93B-F6BC1D81A0A5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E133-56A7-448F-B3A3-07CB92CAD7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6B7-9204-4744-B93B-F6BC1D81A0A5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E133-56A7-448F-B3A3-07CB92CAD7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6B7-9204-4744-B93B-F6BC1D81A0A5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E133-56A7-448F-B3A3-07CB92CAD7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6B7-9204-4744-B93B-F6BC1D81A0A5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E133-56A7-448F-B3A3-07CB92CAD7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6B7-9204-4744-B93B-F6BC1D81A0A5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E133-56A7-448F-B3A3-07CB92CAD7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6B7-9204-4744-B93B-F6BC1D81A0A5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E133-56A7-448F-B3A3-07CB92CAD7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6B7-9204-4744-B93B-F6BC1D81A0A5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E133-56A7-448F-B3A3-07CB92CAD7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6B7-9204-4744-B93B-F6BC1D81A0A5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E133-56A7-448F-B3A3-07CB92CAD7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6B7-9204-4744-B93B-F6BC1D81A0A5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E133-56A7-448F-B3A3-07CB92CAD7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6B7-9204-4744-B93B-F6BC1D81A0A5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E133-56A7-448F-B3A3-07CB92CAD7B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2F6B7-9204-4744-B93B-F6BC1D81A0A5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AE133-56A7-448F-B3A3-07CB92CAD7B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357166"/>
          <a:ext cx="8643998" cy="6000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2143140"/>
                <a:gridCol w="2143140"/>
                <a:gridCol w="2214578"/>
              </a:tblGrid>
              <a:tr h="1500192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Композитор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Музыка</a:t>
                      </a:r>
                      <a:endParaRPr lang="ru-RU" dirty="0"/>
                    </a:p>
                  </a:txBody>
                  <a:tcPr/>
                </a:tc>
              </a:tr>
              <a:tr h="1500192">
                <a:tc>
                  <a:txBody>
                    <a:bodyPr/>
                    <a:lstStyle/>
                    <a:p>
                      <a:r>
                        <a:rPr lang="ru-RU" dirty="0" smtClean="0"/>
                        <a:t>Колыбельная Светланы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Тихон Николаевич Хренников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Лариса </a:t>
                      </a:r>
                      <a:r>
                        <a:rPr lang="ru-RU" dirty="0" err="1" smtClean="0"/>
                        <a:t>Голубкина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спокойная и медленная</a:t>
                      </a:r>
                      <a:endParaRPr lang="ru-RU" dirty="0"/>
                    </a:p>
                  </a:txBody>
                  <a:tcPr/>
                </a:tc>
              </a:tr>
              <a:tr h="1500192">
                <a:tc>
                  <a:txBody>
                    <a:bodyPr/>
                    <a:lstStyle/>
                    <a:p>
                      <a:r>
                        <a:rPr lang="ru-RU" dirty="0" smtClean="0"/>
                        <a:t>Колыбельная медведицы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Крылатов</a:t>
                      </a:r>
                      <a:r>
                        <a:rPr lang="ru-RU" dirty="0" smtClean="0"/>
                        <a:t> 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Яковлев Ю.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спокойная и медленная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500192">
                <a:tc>
                  <a:txBody>
                    <a:bodyPr/>
                    <a:lstStyle/>
                    <a:p>
                      <a:r>
                        <a:rPr lang="ru-RU" dirty="0" smtClean="0"/>
                        <a:t>Колыбельная</a:t>
                      </a:r>
                      <a:r>
                        <a:rPr lang="ru-RU" baseline="0" dirty="0" smtClean="0"/>
                        <a:t> Брамса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Иоганнес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Брамс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Иоганнес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Брамс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Громкая</a:t>
                      </a:r>
                      <a:r>
                        <a:rPr lang="ru-RU" baseline="0" dirty="0" smtClean="0"/>
                        <a:t> и быстрая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32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Колыбельная Светланы</dc:title>
  <dc:creator>Гость</dc:creator>
  <cp:lastModifiedBy>Гость</cp:lastModifiedBy>
  <cp:revision>4</cp:revision>
  <dcterms:created xsi:type="dcterms:W3CDTF">2019-01-10T16:37:37Z</dcterms:created>
  <dcterms:modified xsi:type="dcterms:W3CDTF">2019-01-10T17:12:48Z</dcterms:modified>
</cp:coreProperties>
</file>